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1" r:id="rId3"/>
    <p:sldId id="257" r:id="rId4"/>
    <p:sldId id="273" r:id="rId5"/>
    <p:sldId id="260" r:id="rId6"/>
    <p:sldId id="267" r:id="rId7"/>
    <p:sldId id="268" r:id="rId8"/>
    <p:sldId id="272" r:id="rId9"/>
    <p:sldId id="271" r:id="rId10"/>
    <p:sldId id="265" r:id="rId11"/>
    <p:sldId id="269" r:id="rId12"/>
    <p:sldId id="264" r:id="rId13"/>
    <p:sldId id="259" r:id="rId14"/>
  </p:sldIdLst>
  <p:sldSz cx="12998450" cy="9739313"/>
  <p:notesSz cx="6858000" cy="9144000"/>
  <p:custDataLst>
    <p:tags r:id="rId16"/>
  </p:custDataLst>
  <p:defaultTextStyle>
    <a:defPPr>
      <a:defRPr lang="en-US"/>
    </a:defPPr>
    <a:lvl1pPr marL="0" algn="l" defTabSz="1299271" rtl="0" eaLnBrk="1" latinLnBrk="0" hangingPunct="1">
      <a:defRPr sz="2600" kern="1200">
        <a:solidFill>
          <a:schemeClr val="tx1"/>
        </a:solidFill>
        <a:latin typeface="+mn-lt"/>
        <a:ea typeface="+mn-ea"/>
        <a:cs typeface="+mn-cs"/>
      </a:defRPr>
    </a:lvl1pPr>
    <a:lvl2pPr marL="649635" algn="l" defTabSz="1299271" rtl="0" eaLnBrk="1" latinLnBrk="0" hangingPunct="1">
      <a:defRPr sz="2600" kern="1200">
        <a:solidFill>
          <a:schemeClr val="tx1"/>
        </a:solidFill>
        <a:latin typeface="+mn-lt"/>
        <a:ea typeface="+mn-ea"/>
        <a:cs typeface="+mn-cs"/>
      </a:defRPr>
    </a:lvl2pPr>
    <a:lvl3pPr marL="1299271" algn="l" defTabSz="1299271" rtl="0" eaLnBrk="1" latinLnBrk="0" hangingPunct="1">
      <a:defRPr sz="2600" kern="1200">
        <a:solidFill>
          <a:schemeClr val="tx1"/>
        </a:solidFill>
        <a:latin typeface="+mn-lt"/>
        <a:ea typeface="+mn-ea"/>
        <a:cs typeface="+mn-cs"/>
      </a:defRPr>
    </a:lvl3pPr>
    <a:lvl4pPr marL="1948906" algn="l" defTabSz="1299271" rtl="0" eaLnBrk="1" latinLnBrk="0" hangingPunct="1">
      <a:defRPr sz="2600" kern="1200">
        <a:solidFill>
          <a:schemeClr val="tx1"/>
        </a:solidFill>
        <a:latin typeface="+mn-lt"/>
        <a:ea typeface="+mn-ea"/>
        <a:cs typeface="+mn-cs"/>
      </a:defRPr>
    </a:lvl4pPr>
    <a:lvl5pPr marL="2598542" algn="l" defTabSz="1299271" rtl="0" eaLnBrk="1" latinLnBrk="0" hangingPunct="1">
      <a:defRPr sz="2600" kern="1200">
        <a:solidFill>
          <a:schemeClr val="tx1"/>
        </a:solidFill>
        <a:latin typeface="+mn-lt"/>
        <a:ea typeface="+mn-ea"/>
        <a:cs typeface="+mn-cs"/>
      </a:defRPr>
    </a:lvl5pPr>
    <a:lvl6pPr marL="3248177" algn="l" defTabSz="1299271" rtl="0" eaLnBrk="1" latinLnBrk="0" hangingPunct="1">
      <a:defRPr sz="2600" kern="1200">
        <a:solidFill>
          <a:schemeClr val="tx1"/>
        </a:solidFill>
        <a:latin typeface="+mn-lt"/>
        <a:ea typeface="+mn-ea"/>
        <a:cs typeface="+mn-cs"/>
      </a:defRPr>
    </a:lvl6pPr>
    <a:lvl7pPr marL="3897813" algn="l" defTabSz="1299271" rtl="0" eaLnBrk="1" latinLnBrk="0" hangingPunct="1">
      <a:defRPr sz="2600" kern="1200">
        <a:solidFill>
          <a:schemeClr val="tx1"/>
        </a:solidFill>
        <a:latin typeface="+mn-lt"/>
        <a:ea typeface="+mn-ea"/>
        <a:cs typeface="+mn-cs"/>
      </a:defRPr>
    </a:lvl7pPr>
    <a:lvl8pPr marL="4547448" algn="l" defTabSz="1299271" rtl="0" eaLnBrk="1" latinLnBrk="0" hangingPunct="1">
      <a:defRPr sz="2600" kern="1200">
        <a:solidFill>
          <a:schemeClr val="tx1"/>
        </a:solidFill>
        <a:latin typeface="+mn-lt"/>
        <a:ea typeface="+mn-ea"/>
        <a:cs typeface="+mn-cs"/>
      </a:defRPr>
    </a:lvl8pPr>
    <a:lvl9pPr marL="5197084" algn="l" defTabSz="1299271"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68">
          <p15:clr>
            <a:srgbClr val="A4A3A4"/>
          </p15:clr>
        </p15:guide>
        <p15:guide id="2" pos="40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C8CD"/>
    <a:srgbClr val="91004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53" autoAdjust="0"/>
  </p:normalViewPr>
  <p:slideViewPr>
    <p:cSldViewPr>
      <p:cViewPr varScale="1">
        <p:scale>
          <a:sx n="77" d="100"/>
          <a:sy n="77" d="100"/>
        </p:scale>
        <p:origin x="960" y="96"/>
      </p:cViewPr>
      <p:guideLst>
        <p:guide orient="horz" pos="3068"/>
        <p:guide pos="40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7C66E6-CEB8-4873-BB97-07318AFD44A6}" type="datetimeFigureOut">
              <a:rPr lang="en-GB" smtClean="0"/>
              <a:pPr/>
              <a:t>15/02/2018</a:t>
            </a:fld>
            <a:endParaRPr lang="en-GB"/>
          </a:p>
        </p:txBody>
      </p:sp>
      <p:sp>
        <p:nvSpPr>
          <p:cNvPr id="4" name="Slide Image Placeholder 3"/>
          <p:cNvSpPr>
            <a:spLocks noGrp="1" noRot="1" noChangeAspect="1"/>
          </p:cNvSpPr>
          <p:nvPr>
            <p:ph type="sldImg" idx="2"/>
          </p:nvPr>
        </p:nvSpPr>
        <p:spPr>
          <a:xfrm>
            <a:off x="1141413" y="685800"/>
            <a:ext cx="457517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6A4C83-4E03-4BDB-A4FF-01A4CF1E76DA}" type="slidenum">
              <a:rPr lang="en-GB" smtClean="0"/>
              <a:pPr/>
              <a:t>‹#›</a:t>
            </a:fld>
            <a:endParaRPr lang="en-GB"/>
          </a:p>
        </p:txBody>
      </p:sp>
    </p:spTree>
    <p:extLst>
      <p:ext uri="{BB962C8B-B14F-4D97-AF65-F5344CB8AC3E}">
        <p14:creationId xmlns:p14="http://schemas.microsoft.com/office/powerpoint/2010/main" val="3675822734"/>
      </p:ext>
    </p:extLst>
  </p:cSld>
  <p:clrMap bg1="lt1" tx1="dk1" bg2="lt2" tx2="dk2" accent1="accent1" accent2="accent2" accent3="accent3" accent4="accent4" accent5="accent5" accent6="accent6" hlink="hlink" folHlink="folHlink"/>
  <p:notesStyle>
    <a:lvl1pPr marL="0" algn="l" defTabSz="1299271" rtl="0" eaLnBrk="1" latinLnBrk="0" hangingPunct="1">
      <a:defRPr sz="1700" kern="1200">
        <a:solidFill>
          <a:schemeClr val="tx1"/>
        </a:solidFill>
        <a:latin typeface="+mn-lt"/>
        <a:ea typeface="+mn-ea"/>
        <a:cs typeface="+mn-cs"/>
      </a:defRPr>
    </a:lvl1pPr>
    <a:lvl2pPr marL="649635" algn="l" defTabSz="1299271" rtl="0" eaLnBrk="1" latinLnBrk="0" hangingPunct="1">
      <a:defRPr sz="1700" kern="1200">
        <a:solidFill>
          <a:schemeClr val="tx1"/>
        </a:solidFill>
        <a:latin typeface="+mn-lt"/>
        <a:ea typeface="+mn-ea"/>
        <a:cs typeface="+mn-cs"/>
      </a:defRPr>
    </a:lvl2pPr>
    <a:lvl3pPr marL="1299271" algn="l" defTabSz="1299271" rtl="0" eaLnBrk="1" latinLnBrk="0" hangingPunct="1">
      <a:defRPr sz="1700" kern="1200">
        <a:solidFill>
          <a:schemeClr val="tx1"/>
        </a:solidFill>
        <a:latin typeface="+mn-lt"/>
        <a:ea typeface="+mn-ea"/>
        <a:cs typeface="+mn-cs"/>
      </a:defRPr>
    </a:lvl3pPr>
    <a:lvl4pPr marL="1948906" algn="l" defTabSz="1299271" rtl="0" eaLnBrk="1" latinLnBrk="0" hangingPunct="1">
      <a:defRPr sz="1700" kern="1200">
        <a:solidFill>
          <a:schemeClr val="tx1"/>
        </a:solidFill>
        <a:latin typeface="+mn-lt"/>
        <a:ea typeface="+mn-ea"/>
        <a:cs typeface="+mn-cs"/>
      </a:defRPr>
    </a:lvl4pPr>
    <a:lvl5pPr marL="2598542" algn="l" defTabSz="1299271" rtl="0" eaLnBrk="1" latinLnBrk="0" hangingPunct="1">
      <a:defRPr sz="1700" kern="1200">
        <a:solidFill>
          <a:schemeClr val="tx1"/>
        </a:solidFill>
        <a:latin typeface="+mn-lt"/>
        <a:ea typeface="+mn-ea"/>
        <a:cs typeface="+mn-cs"/>
      </a:defRPr>
    </a:lvl5pPr>
    <a:lvl6pPr marL="3248177" algn="l" defTabSz="1299271" rtl="0" eaLnBrk="1" latinLnBrk="0" hangingPunct="1">
      <a:defRPr sz="1700" kern="1200">
        <a:solidFill>
          <a:schemeClr val="tx1"/>
        </a:solidFill>
        <a:latin typeface="+mn-lt"/>
        <a:ea typeface="+mn-ea"/>
        <a:cs typeface="+mn-cs"/>
      </a:defRPr>
    </a:lvl6pPr>
    <a:lvl7pPr marL="3897813" algn="l" defTabSz="1299271" rtl="0" eaLnBrk="1" latinLnBrk="0" hangingPunct="1">
      <a:defRPr sz="1700" kern="1200">
        <a:solidFill>
          <a:schemeClr val="tx1"/>
        </a:solidFill>
        <a:latin typeface="+mn-lt"/>
        <a:ea typeface="+mn-ea"/>
        <a:cs typeface="+mn-cs"/>
      </a:defRPr>
    </a:lvl7pPr>
    <a:lvl8pPr marL="4547448" algn="l" defTabSz="1299271" rtl="0" eaLnBrk="1" latinLnBrk="0" hangingPunct="1">
      <a:defRPr sz="1700" kern="1200">
        <a:solidFill>
          <a:schemeClr val="tx1"/>
        </a:solidFill>
        <a:latin typeface="+mn-lt"/>
        <a:ea typeface="+mn-ea"/>
        <a:cs typeface="+mn-cs"/>
      </a:defRPr>
    </a:lvl8pPr>
    <a:lvl9pPr marL="5197084" algn="l" defTabSz="1299271"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highlight>
                  <a:srgbClr val="FFFF00"/>
                </a:highlight>
              </a:rPr>
              <a:t>Sauf indication contraire, les sources pour les informations citées ici peuvent être trouvées dans les exposés produits par </a:t>
            </a:r>
            <a:r>
              <a:rPr lang="fr-FR" dirty="0" err="1">
                <a:highlight>
                  <a:srgbClr val="FFFF00"/>
                </a:highlight>
              </a:rPr>
              <a:t>Consumers</a:t>
            </a:r>
            <a:r>
              <a:rPr lang="fr-FR" dirty="0">
                <a:highlight>
                  <a:srgbClr val="FFFF00"/>
                </a:highlight>
              </a:rPr>
              <a:t> International pour La journée mondiale 2018 des droits des consommateurs. </a:t>
            </a:r>
            <a:br>
              <a:rPr lang="fr-FR" dirty="0">
                <a:highlight>
                  <a:srgbClr val="FFFF00"/>
                </a:highlight>
              </a:rPr>
            </a:br>
            <a:endParaRPr lang="en-GB" dirty="0">
              <a:highlight>
                <a:srgbClr val="FFFF00"/>
              </a:highlight>
            </a:endParaRPr>
          </a:p>
        </p:txBody>
      </p:sp>
      <p:sp>
        <p:nvSpPr>
          <p:cNvPr id="4" name="Slide Number Placeholder 3"/>
          <p:cNvSpPr>
            <a:spLocks noGrp="1"/>
          </p:cNvSpPr>
          <p:nvPr>
            <p:ph type="sldNum" sz="quarter" idx="10"/>
          </p:nvPr>
        </p:nvSpPr>
        <p:spPr/>
        <p:txBody>
          <a:bodyPr/>
          <a:lstStyle/>
          <a:p>
            <a:fld id="{B46A4C83-4E03-4BDB-A4FF-01A4CF1E76DA}" type="slidenum">
              <a:rPr lang="en-GB" smtClean="0"/>
              <a:pPr/>
              <a:t>1</a:t>
            </a:fld>
            <a:endParaRPr lang="en-GB"/>
          </a:p>
        </p:txBody>
      </p:sp>
    </p:spTree>
    <p:extLst>
      <p:ext uri="{BB962C8B-B14F-4D97-AF65-F5344CB8AC3E}">
        <p14:creationId xmlns:p14="http://schemas.microsoft.com/office/powerpoint/2010/main" val="292109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10</a:t>
            </a:fld>
            <a:endParaRPr lang="en-GB"/>
          </a:p>
        </p:txBody>
      </p:sp>
    </p:spTree>
    <p:extLst>
      <p:ext uri="{BB962C8B-B14F-4D97-AF65-F5344CB8AC3E}">
        <p14:creationId xmlns:p14="http://schemas.microsoft.com/office/powerpoint/2010/main" val="3472206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11</a:t>
            </a:fld>
            <a:endParaRPr lang="en-GB"/>
          </a:p>
        </p:txBody>
      </p:sp>
    </p:spTree>
    <p:extLst>
      <p:ext uri="{BB962C8B-B14F-4D97-AF65-F5344CB8AC3E}">
        <p14:creationId xmlns:p14="http://schemas.microsoft.com/office/powerpoint/2010/main" val="344483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12</a:t>
            </a:fld>
            <a:endParaRPr lang="en-GB"/>
          </a:p>
        </p:txBody>
      </p:sp>
    </p:spTree>
    <p:extLst>
      <p:ext uri="{BB962C8B-B14F-4D97-AF65-F5344CB8AC3E}">
        <p14:creationId xmlns:p14="http://schemas.microsoft.com/office/powerpoint/2010/main" val="1972423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1299271" rtl="0" eaLnBrk="1" fontAlgn="auto" latinLnBrk="0" hangingPunct="1">
              <a:lnSpc>
                <a:spcPct val="100000"/>
              </a:lnSpc>
              <a:spcBef>
                <a:spcPts val="0"/>
              </a:spcBef>
              <a:spcAft>
                <a:spcPts val="0"/>
              </a:spcAft>
              <a:buClrTx/>
              <a:buSzTx/>
              <a:buFontTx/>
              <a:buNone/>
              <a:tabLst/>
              <a:defRPr/>
            </a:pPr>
            <a:endParaRPr lang="en-GB" sz="1800" dirty="0"/>
          </a:p>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13</a:t>
            </a:fld>
            <a:endParaRPr lang="en-GB"/>
          </a:p>
        </p:txBody>
      </p:sp>
    </p:spTree>
    <p:extLst>
      <p:ext uri="{BB962C8B-B14F-4D97-AF65-F5344CB8AC3E}">
        <p14:creationId xmlns:p14="http://schemas.microsoft.com/office/powerpoint/2010/main" val="268139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1299271" rtl="0" eaLnBrk="1" fontAlgn="auto" latinLnBrk="0" hangingPunct="1">
              <a:lnSpc>
                <a:spcPct val="100000"/>
              </a:lnSpc>
              <a:spcBef>
                <a:spcPts val="0"/>
              </a:spcBef>
              <a:spcAft>
                <a:spcPts val="0"/>
              </a:spcAft>
              <a:buClrTx/>
              <a:buSzTx/>
              <a:buFontTx/>
              <a:buNone/>
              <a:tabLst/>
              <a:defRPr/>
            </a:pPr>
            <a:endParaRPr lang="en-GB" sz="1800" dirty="0"/>
          </a:p>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2</a:t>
            </a:fld>
            <a:endParaRPr lang="en-GB"/>
          </a:p>
        </p:txBody>
      </p:sp>
    </p:spTree>
    <p:extLst>
      <p:ext uri="{BB962C8B-B14F-4D97-AF65-F5344CB8AC3E}">
        <p14:creationId xmlns:p14="http://schemas.microsoft.com/office/powerpoint/2010/main" val="1628811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3</a:t>
            </a:fld>
            <a:endParaRPr lang="en-GB"/>
          </a:p>
        </p:txBody>
      </p:sp>
    </p:spTree>
    <p:extLst>
      <p:ext uri="{BB962C8B-B14F-4D97-AF65-F5344CB8AC3E}">
        <p14:creationId xmlns:p14="http://schemas.microsoft.com/office/powerpoint/2010/main" val="175032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4</a:t>
            </a:fld>
            <a:endParaRPr lang="en-GB"/>
          </a:p>
        </p:txBody>
      </p:sp>
    </p:spTree>
    <p:extLst>
      <p:ext uri="{BB962C8B-B14F-4D97-AF65-F5344CB8AC3E}">
        <p14:creationId xmlns:p14="http://schemas.microsoft.com/office/powerpoint/2010/main" val="867588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5</a:t>
            </a:fld>
            <a:endParaRPr lang="en-GB"/>
          </a:p>
        </p:txBody>
      </p:sp>
    </p:spTree>
    <p:extLst>
      <p:ext uri="{BB962C8B-B14F-4D97-AF65-F5344CB8AC3E}">
        <p14:creationId xmlns:p14="http://schemas.microsoft.com/office/powerpoint/2010/main" val="4218053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1299271" rtl="0" eaLnBrk="1" fontAlgn="auto" latinLnBrk="0" hangingPunct="1">
              <a:lnSpc>
                <a:spcPct val="100000"/>
              </a:lnSpc>
              <a:spcBef>
                <a:spcPts val="0"/>
              </a:spcBef>
              <a:spcAft>
                <a:spcPts val="0"/>
              </a:spcAft>
              <a:buClrTx/>
              <a:buSzTx/>
              <a:buFontTx/>
              <a:buNone/>
              <a:tabLst/>
              <a:defRPr/>
            </a:pPr>
            <a:r>
              <a:rPr lang="en-US" dirty="0"/>
              <a:t>Source: ‘Connecting Voices: A Role for Consumer Rights in Developing Digital Society’, Consumers International, 2017, p. 18</a:t>
            </a:r>
            <a:endParaRPr lang="en-GB" dirty="0"/>
          </a:p>
          <a:p>
            <a:r>
              <a:rPr lang="en-US" dirty="0"/>
              <a:t> </a:t>
            </a:r>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6</a:t>
            </a:fld>
            <a:endParaRPr lang="en-GB"/>
          </a:p>
        </p:txBody>
      </p:sp>
    </p:spTree>
    <p:extLst>
      <p:ext uri="{BB962C8B-B14F-4D97-AF65-F5344CB8AC3E}">
        <p14:creationId xmlns:p14="http://schemas.microsoft.com/office/powerpoint/2010/main" val="3617013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7</a:t>
            </a:fld>
            <a:endParaRPr lang="en-GB"/>
          </a:p>
        </p:txBody>
      </p:sp>
    </p:spTree>
    <p:extLst>
      <p:ext uri="{BB962C8B-B14F-4D97-AF65-F5344CB8AC3E}">
        <p14:creationId xmlns:p14="http://schemas.microsoft.com/office/powerpoint/2010/main" val="387714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8</a:t>
            </a:fld>
            <a:endParaRPr lang="en-GB"/>
          </a:p>
        </p:txBody>
      </p:sp>
    </p:spTree>
    <p:extLst>
      <p:ext uri="{BB962C8B-B14F-4D97-AF65-F5344CB8AC3E}">
        <p14:creationId xmlns:p14="http://schemas.microsoft.com/office/powerpoint/2010/main" val="197242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pPr/>
              <a:t>9</a:t>
            </a:fld>
            <a:endParaRPr lang="en-GB"/>
          </a:p>
        </p:txBody>
      </p:sp>
    </p:spTree>
    <p:extLst>
      <p:ext uri="{BB962C8B-B14F-4D97-AF65-F5344CB8AC3E}">
        <p14:creationId xmlns:p14="http://schemas.microsoft.com/office/powerpoint/2010/main" val="2070768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val 6"/>
          <p:cNvSpPr/>
          <p:nvPr userDrawn="1"/>
        </p:nvSpPr>
        <p:spPr>
          <a:xfrm>
            <a:off x="5598000" y="540000"/>
            <a:ext cx="6876000" cy="687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a:xfrm>
            <a:off x="6552000" y="5004000"/>
            <a:ext cx="5076000" cy="1152000"/>
          </a:xfrm>
        </p:spPr>
        <p:txBody>
          <a:bodyPr>
            <a:normAutofit/>
          </a:bodyPr>
          <a:lstStyle>
            <a:lvl1pPr marL="0" indent="0" algn="l">
              <a:spcAft>
                <a:spcPts val="0"/>
              </a:spcAft>
              <a:buNone/>
              <a:defRPr sz="2800" baseline="0">
                <a:solidFill>
                  <a:schemeClr val="bg1"/>
                </a:solidFill>
              </a:defRPr>
            </a:lvl1pPr>
            <a:lvl2pPr marL="649635" indent="0" algn="ctr">
              <a:buNone/>
              <a:defRPr>
                <a:solidFill>
                  <a:schemeClr val="tx1">
                    <a:tint val="75000"/>
                  </a:schemeClr>
                </a:solidFill>
              </a:defRPr>
            </a:lvl2pPr>
            <a:lvl3pPr marL="1299271" indent="0" algn="ctr">
              <a:buNone/>
              <a:defRPr>
                <a:solidFill>
                  <a:schemeClr val="tx1">
                    <a:tint val="75000"/>
                  </a:schemeClr>
                </a:solidFill>
              </a:defRPr>
            </a:lvl3pPr>
            <a:lvl4pPr marL="1948906" indent="0" algn="ctr">
              <a:buNone/>
              <a:defRPr>
                <a:solidFill>
                  <a:schemeClr val="tx1">
                    <a:tint val="75000"/>
                  </a:schemeClr>
                </a:solidFill>
              </a:defRPr>
            </a:lvl4pPr>
            <a:lvl5pPr marL="2598542" indent="0" algn="ctr">
              <a:buNone/>
              <a:defRPr>
                <a:solidFill>
                  <a:schemeClr val="tx1">
                    <a:tint val="75000"/>
                  </a:schemeClr>
                </a:solidFill>
              </a:defRPr>
            </a:lvl5pPr>
            <a:lvl6pPr marL="3248177" indent="0" algn="ctr">
              <a:buNone/>
              <a:defRPr>
                <a:solidFill>
                  <a:schemeClr val="tx1">
                    <a:tint val="75000"/>
                  </a:schemeClr>
                </a:solidFill>
              </a:defRPr>
            </a:lvl6pPr>
            <a:lvl7pPr marL="3897813" indent="0" algn="ctr">
              <a:buNone/>
              <a:defRPr>
                <a:solidFill>
                  <a:schemeClr val="tx1">
                    <a:tint val="75000"/>
                  </a:schemeClr>
                </a:solidFill>
              </a:defRPr>
            </a:lvl7pPr>
            <a:lvl8pPr marL="4547448" indent="0" algn="ctr">
              <a:buNone/>
              <a:defRPr>
                <a:solidFill>
                  <a:schemeClr val="tx1">
                    <a:tint val="75000"/>
                  </a:schemeClr>
                </a:solidFill>
              </a:defRPr>
            </a:lvl8pPr>
            <a:lvl9pPr marL="5197084"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pPr/>
              <a:t>15/02/2018</a:t>
            </a:fld>
            <a:endParaRPr lang="en-GB"/>
          </a:p>
        </p:txBody>
      </p:sp>
      <p:sp>
        <p:nvSpPr>
          <p:cNvPr id="5" name="Footer Placeholder 4"/>
          <p:cNvSpPr>
            <a:spLocks noGrp="1"/>
          </p:cNvSpPr>
          <p:nvPr>
            <p:ph type="ftr" sz="quarter" idx="11"/>
          </p:nvPr>
        </p:nvSpPr>
        <p:spPr/>
        <p:txBody>
          <a:bodyPr/>
          <a:lstStyle/>
          <a:p>
            <a:endParaRPr lang="en-GB"/>
          </a:p>
        </p:txBody>
      </p:sp>
      <p:sp>
        <p:nvSpPr>
          <p:cNvPr id="2" name="Title 1"/>
          <p:cNvSpPr>
            <a:spLocks noGrp="1"/>
          </p:cNvSpPr>
          <p:nvPr>
            <p:ph type="ctrTitle"/>
          </p:nvPr>
        </p:nvSpPr>
        <p:spPr>
          <a:xfrm>
            <a:off x="6552000" y="2376000"/>
            <a:ext cx="5292000" cy="2520000"/>
          </a:xfrm>
        </p:spPr>
        <p:txBody>
          <a:bodyPr>
            <a:noAutofit/>
          </a:bodyPr>
          <a:lstStyle>
            <a:lvl1pPr>
              <a:lnSpc>
                <a:spcPct val="90000"/>
              </a:lnSpc>
              <a:defRPr sz="5600" baseline="0">
                <a:solidFill>
                  <a:schemeClr val="bg1"/>
                </a:solidFill>
              </a:defRPr>
            </a:lvl1pPr>
          </a:lstStyle>
          <a:p>
            <a:r>
              <a:rPr lang="en-US" dirty="0"/>
              <a:t>Click to edit Master title style</a:t>
            </a:r>
            <a:endParaRPr lang="en-GB" dirty="0"/>
          </a:p>
        </p:txBody>
      </p:sp>
      <p:sp>
        <p:nvSpPr>
          <p:cNvPr id="11" name="Content Placeholder 10"/>
          <p:cNvSpPr>
            <a:spLocks noGrp="1"/>
          </p:cNvSpPr>
          <p:nvPr>
            <p:ph sz="quarter" idx="13"/>
          </p:nvPr>
        </p:nvSpPr>
        <p:spPr>
          <a:xfrm>
            <a:off x="2178050" y="8397875"/>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Rectangle 13"/>
          <p:cNvSpPr/>
          <p:nvPr userDrawn="1"/>
        </p:nvSpPr>
        <p:spPr>
          <a:xfrm>
            <a:off x="688312" y="7502727"/>
            <a:ext cx="4344205" cy="1395712"/>
          </a:xfrm>
          <a:prstGeom prst="rect">
            <a:avLst/>
          </a:prstGeom>
          <a:solidFill>
            <a:srgbClr val="FFFFFF">
              <a:alpha val="50980"/>
            </a:srgb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160" y="7605200"/>
            <a:ext cx="4380508" cy="1282510"/>
          </a:xfrm>
          <a:prstGeom prst="rect">
            <a:avLst/>
          </a:prstGeom>
        </p:spPr>
      </p:pic>
    </p:spTree>
    <p:extLst>
      <p:ext uri="{BB962C8B-B14F-4D97-AF65-F5344CB8AC3E}">
        <p14:creationId xmlns:p14="http://schemas.microsoft.com/office/powerpoint/2010/main" val="984867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22E2B2F-E75B-468D-8293-FE421438F738}" type="datetimeFigureOut">
              <a:rPr lang="en-GB" smtClean="0"/>
              <a:pPr/>
              <a:t>15/02/2018</a:t>
            </a:fld>
            <a:endParaRPr lang="en-GB"/>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72173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2E2B2F-E75B-468D-8293-FE421438F738}" type="datetimeFigureOut">
              <a:rPr lang="en-GB" smtClean="0"/>
              <a:pPr/>
              <a:t>15/02/2018</a:t>
            </a:fld>
            <a:endParaRPr lang="en-GB"/>
          </a:p>
        </p:txBody>
      </p:sp>
      <p:sp>
        <p:nvSpPr>
          <p:cNvPr id="3" name="Footer Placeholder 2"/>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20662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s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8000" y="1188000"/>
            <a:ext cx="5760000" cy="360000"/>
          </a:xfrm>
        </p:spPr>
        <p:txBody>
          <a:bodyPr/>
          <a:lstStyle>
            <a:lvl1pPr>
              <a:defRPr baseline="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1548000" y="2142000"/>
            <a:ext cx="8676000" cy="5616000"/>
          </a:xfrm>
        </p:spPr>
        <p:txBody>
          <a:bodyPr>
            <a:noAutofit/>
          </a:bodyPr>
          <a:lstStyle>
            <a:lvl1pPr marL="0" indent="0" defTabSz="576000">
              <a:spcBef>
                <a:spcPts val="0"/>
              </a:spcBef>
              <a:spcAft>
                <a:spcPts val="400"/>
              </a:spcAft>
              <a:buSzPct val="120000"/>
              <a:buFont typeface="Arial" panose="020B0604020202020204" pitchFamily="34" charset="0"/>
              <a:buNone/>
              <a:tabLst>
                <a:tab pos="576000" algn="l"/>
              </a:tabLst>
              <a:defRPr sz="3800" baseline="0">
                <a:solidFill>
                  <a:schemeClr val="tx2"/>
                </a:solidFill>
              </a:defRPr>
            </a:lvl1pPr>
            <a:lvl2pPr>
              <a:defRPr sz="3800">
                <a:solidFill>
                  <a:schemeClr val="tx2"/>
                </a:solidFill>
              </a:defRPr>
            </a:lvl2pPr>
            <a:lvl3pPr>
              <a:defRPr sz="3800">
                <a:solidFill>
                  <a:schemeClr val="tx2"/>
                </a:solidFill>
              </a:defRPr>
            </a:lvl3pPr>
            <a:lvl4pPr>
              <a:defRPr sz="3800">
                <a:solidFill>
                  <a:schemeClr val="tx2"/>
                </a:solidFill>
              </a:defRPr>
            </a:lvl4pPr>
            <a:lvl5pPr>
              <a:defRPr sz="3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pPr/>
              <a:t>15/02/2018</a:t>
            </a:fld>
            <a:endParaRPr lang="en-GB"/>
          </a:p>
        </p:txBody>
      </p:sp>
      <p:sp>
        <p:nvSpPr>
          <p:cNvPr id="5" name="Footer Placeholder 4"/>
          <p:cNvSpPr>
            <a:spLocks noGrp="1"/>
          </p:cNvSpPr>
          <p:nvPr>
            <p:ph type="ftr" sz="quarter" idx="11"/>
          </p:nvPr>
        </p:nvSpPr>
        <p:spPr/>
        <p:txBody>
          <a:bodyPr/>
          <a:lstStyle/>
          <a:p>
            <a:endParaRPr lang="en-GB"/>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l="10263" t="21736"/>
          <a:stretch/>
        </p:blipFill>
        <p:spPr>
          <a:xfrm>
            <a:off x="1548000" y="8586000"/>
            <a:ext cx="2524577" cy="1068700"/>
          </a:xfrm>
          <a:prstGeom prst="rect">
            <a:avLst/>
          </a:prstGeom>
        </p:spPr>
      </p:pic>
    </p:spTree>
    <p:extLst>
      <p:ext uri="{BB962C8B-B14F-4D97-AF65-F5344CB8AC3E}">
        <p14:creationId xmlns:p14="http://schemas.microsoft.com/office/powerpoint/2010/main" val="2451354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accent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2E2B2F-E75B-468D-8293-FE421438F738}" type="datetimeFigureOut">
              <a:rPr lang="en-GB" smtClean="0"/>
              <a:pPr/>
              <a:t>15/02/2018</a:t>
            </a:fld>
            <a:endParaRPr lang="en-GB"/>
          </a:p>
        </p:txBody>
      </p:sp>
      <p:sp>
        <p:nvSpPr>
          <p:cNvPr id="5" name="Footer Placeholder 4"/>
          <p:cNvSpPr>
            <a:spLocks noGrp="1"/>
          </p:cNvSpPr>
          <p:nvPr>
            <p:ph type="ftr" sz="quarter" idx="11"/>
          </p:nvPr>
        </p:nvSpPr>
        <p:spPr/>
        <p:txBody>
          <a:bodyPr/>
          <a:lstStyle/>
          <a:p>
            <a:endParaRPr lang="en-GB"/>
          </a:p>
        </p:txBody>
      </p:sp>
      <p:sp>
        <p:nvSpPr>
          <p:cNvPr id="9" name="Picture Placeholder 8"/>
          <p:cNvSpPr>
            <a:spLocks noGrp="1"/>
          </p:cNvSpPr>
          <p:nvPr>
            <p:ph type="pic" sz="quarter" idx="14"/>
          </p:nvPr>
        </p:nvSpPr>
        <p:spPr>
          <a:xfrm>
            <a:off x="5580000" y="2332800"/>
            <a:ext cx="6876000" cy="6876000"/>
          </a:xfrm>
          <a:prstGeom prst="ellipse">
            <a:avLst/>
          </a:prstGeom>
        </p:spPr>
        <p:txBody>
          <a:bodyPr/>
          <a:lstStyle/>
          <a:p>
            <a:endParaRPr lang="en-GB" dirty="0"/>
          </a:p>
        </p:txBody>
      </p:sp>
      <p:sp>
        <p:nvSpPr>
          <p:cNvPr id="11" name="Oval 10"/>
          <p:cNvSpPr/>
          <p:nvPr userDrawn="1"/>
        </p:nvSpPr>
        <p:spPr>
          <a:xfrm>
            <a:off x="540000" y="270000"/>
            <a:ext cx="4860000" cy="48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p:cNvSpPr>
            <a:spLocks noGrp="1"/>
          </p:cNvSpPr>
          <p:nvPr>
            <p:ph type="body" sz="quarter" idx="13"/>
          </p:nvPr>
        </p:nvSpPr>
        <p:spPr>
          <a:xfrm>
            <a:off x="1548000" y="1584000"/>
            <a:ext cx="3600000" cy="2520000"/>
          </a:xfrm>
        </p:spPr>
        <p:txBody>
          <a:bodyPr>
            <a:noAutofit/>
          </a:bodyPr>
          <a:lstStyle>
            <a:lvl1pPr>
              <a:lnSpc>
                <a:spcPct val="90000"/>
              </a:lnSpc>
              <a:defRPr sz="3800" b="1" i="0" cap="all" baseline="0">
                <a:solidFill>
                  <a:schemeClr val="accent2"/>
                </a:solidFill>
              </a:defRPr>
            </a:lvl1pPr>
          </a:lstStyle>
          <a:p>
            <a:pPr lvl="0"/>
            <a:r>
              <a:rPr lang="en-US" dirty="0"/>
              <a:t>Click to edit Master text styles</a:t>
            </a:r>
          </a:p>
        </p:txBody>
      </p:sp>
      <p:sp>
        <p:nvSpPr>
          <p:cNvPr id="2" name="Title 1"/>
          <p:cNvSpPr>
            <a:spLocks noGrp="1"/>
          </p:cNvSpPr>
          <p:nvPr>
            <p:ph type="title"/>
          </p:nvPr>
        </p:nvSpPr>
        <p:spPr>
          <a:xfrm>
            <a:off x="1548000" y="1152000"/>
            <a:ext cx="2757600" cy="331200"/>
          </a:xfrm>
        </p:spPr>
        <p:txBody>
          <a:bodyPr/>
          <a:lstStyle>
            <a:lvl1pPr>
              <a:defRPr baseline="0">
                <a:solidFill>
                  <a:schemeClr val="accent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00278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val 2"/>
          <p:cNvSpPr/>
          <p:nvPr userDrawn="1"/>
        </p:nvSpPr>
        <p:spPr>
          <a:xfrm>
            <a:off x="5580000" y="2332800"/>
            <a:ext cx="6876000" cy="687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p>
            <a:fld id="{622E2B2F-E75B-468D-8293-FE421438F738}" type="datetimeFigureOut">
              <a:rPr lang="en-GB" smtClean="0"/>
              <a:pPr/>
              <a:t>15/02/2018</a:t>
            </a:fld>
            <a:endParaRPr lang="en-GB"/>
          </a:p>
        </p:txBody>
      </p:sp>
      <p:sp>
        <p:nvSpPr>
          <p:cNvPr id="5" name="Footer Placeholder 4"/>
          <p:cNvSpPr>
            <a:spLocks noGrp="1"/>
          </p:cNvSpPr>
          <p:nvPr>
            <p:ph type="ftr" sz="quarter" idx="11"/>
          </p:nvPr>
        </p:nvSpPr>
        <p:spPr/>
        <p:txBody>
          <a:bodyPr/>
          <a:lstStyle/>
          <a:p>
            <a:endParaRPr lang="en-GB"/>
          </a:p>
        </p:txBody>
      </p:sp>
      <p:sp>
        <p:nvSpPr>
          <p:cNvPr id="8" name="Text Placeholder 7"/>
          <p:cNvSpPr>
            <a:spLocks noGrp="1"/>
          </p:cNvSpPr>
          <p:nvPr>
            <p:ph type="body" sz="quarter" idx="13"/>
          </p:nvPr>
        </p:nvSpPr>
        <p:spPr>
          <a:xfrm>
            <a:off x="6588000" y="4140000"/>
            <a:ext cx="4860000" cy="3960000"/>
          </a:xfrm>
        </p:spPr>
        <p:txBody>
          <a:bodyPr>
            <a:noAutofit/>
          </a:bodyPr>
          <a:lstStyle>
            <a:lvl1pPr>
              <a:lnSpc>
                <a:spcPct val="90000"/>
              </a:lnSpc>
              <a:spcAft>
                <a:spcPts val="0"/>
              </a:spcAft>
              <a:defRPr sz="4600" b="0" i="0" cap="all" baseline="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6168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2" name="Title 1"/>
          <p:cNvSpPr>
            <a:spLocks noGrp="1"/>
          </p:cNvSpPr>
          <p:nvPr>
            <p:ph type="title"/>
          </p:nvPr>
        </p:nvSpPr>
        <p:spPr>
          <a:xfrm>
            <a:off x="1548000" y="1188000"/>
            <a:ext cx="5760000" cy="360000"/>
          </a:xfrm>
        </p:spPr>
        <p:txBody>
          <a:bodyPr/>
          <a:lstStyle>
            <a:lvl1pPr>
              <a:defRPr baseline="0">
                <a:solidFill>
                  <a:schemeClr val="accent4"/>
                </a:solidFill>
              </a:defRPr>
            </a:lvl1pPr>
          </a:lstStyle>
          <a:p>
            <a:r>
              <a:rPr lang="en-US" dirty="0"/>
              <a:t>Click to edit Master title style</a:t>
            </a:r>
            <a:endParaRPr lang="en-GB" dirty="0"/>
          </a:p>
        </p:txBody>
      </p:sp>
      <p:sp>
        <p:nvSpPr>
          <p:cNvPr id="3" name="Content Placeholder 2"/>
          <p:cNvSpPr>
            <a:spLocks noGrp="1"/>
          </p:cNvSpPr>
          <p:nvPr>
            <p:ph idx="1"/>
          </p:nvPr>
        </p:nvSpPr>
        <p:spPr>
          <a:xfrm>
            <a:off x="1548000" y="4176000"/>
            <a:ext cx="9900000" cy="3060000"/>
          </a:xfrm>
        </p:spPr>
        <p:txBody>
          <a:bodyPr>
            <a:normAutofit/>
          </a:bodyPr>
          <a:lstStyle>
            <a:lvl1pPr marL="216000" indent="-216000">
              <a:spcBef>
                <a:spcPts val="0"/>
              </a:spcBef>
              <a:spcAft>
                <a:spcPts val="1200"/>
              </a:spcAft>
              <a:buSzPct val="120000"/>
              <a:buFont typeface="Arial" panose="020B0604020202020204" pitchFamily="34" charset="0"/>
              <a:buChar char="•"/>
              <a:defRPr sz="2200" baseline="0">
                <a:solidFill>
                  <a:schemeClr val="accent4"/>
                </a:solidFill>
              </a:defRPr>
            </a:lvl1pPr>
            <a:lvl2pPr>
              <a:defRPr sz="2200">
                <a:solidFill>
                  <a:schemeClr val="accent4"/>
                </a:solidFill>
              </a:defRPr>
            </a:lvl2pPr>
            <a:lvl3pPr>
              <a:defRPr sz="2200">
                <a:solidFill>
                  <a:schemeClr val="accent4"/>
                </a:solidFill>
              </a:defRPr>
            </a:lvl3pPr>
            <a:lvl4pPr>
              <a:defRPr sz="2200">
                <a:solidFill>
                  <a:schemeClr val="accent4"/>
                </a:solidFill>
              </a:defRPr>
            </a:lvl4pPr>
            <a:lvl5pPr>
              <a:defRPr sz="22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49922" y="9026901"/>
            <a:ext cx="3032972" cy="518528"/>
          </a:xfrm>
        </p:spPr>
        <p:txBody>
          <a:bodyPr/>
          <a:lstStyle/>
          <a:p>
            <a:fld id="{622E2B2F-E75B-468D-8293-FE421438F738}" type="datetimeFigureOut">
              <a:rPr lang="en-GB" smtClean="0"/>
              <a:pPr/>
              <a:t>15/02/2018</a:t>
            </a:fld>
            <a:endParaRPr lang="en-GB"/>
          </a:p>
        </p:txBody>
      </p:sp>
      <p:sp>
        <p:nvSpPr>
          <p:cNvPr id="5" name="Footer Placeholder 4"/>
          <p:cNvSpPr>
            <a:spLocks noGrp="1"/>
          </p:cNvSpPr>
          <p:nvPr>
            <p:ph type="ftr" sz="quarter" idx="11"/>
          </p:nvPr>
        </p:nvSpPr>
        <p:spPr/>
        <p:txBody>
          <a:bodyPr/>
          <a:lstStyle/>
          <a:p>
            <a:endParaRPr lang="en-GB"/>
          </a:p>
        </p:txBody>
      </p:sp>
      <p:sp>
        <p:nvSpPr>
          <p:cNvPr id="8" name="Text Placeholder 7"/>
          <p:cNvSpPr>
            <a:spLocks noGrp="1"/>
          </p:cNvSpPr>
          <p:nvPr>
            <p:ph type="body" sz="quarter" idx="13"/>
          </p:nvPr>
        </p:nvSpPr>
        <p:spPr>
          <a:xfrm>
            <a:off x="1548000" y="1547999"/>
            <a:ext cx="8892000" cy="1080000"/>
          </a:xfrm>
        </p:spPr>
        <p:txBody>
          <a:bodyPr>
            <a:noAutofit/>
          </a:bodyPr>
          <a:lstStyle>
            <a:lvl1pPr>
              <a:lnSpc>
                <a:spcPct val="90000"/>
              </a:lnSpc>
              <a:defRPr sz="4600" b="1" i="0" cap="all" baseline="0">
                <a:solidFill>
                  <a:schemeClr val="tx2"/>
                </a:solidFill>
              </a:defRPr>
            </a:lvl1pPr>
          </a:lstStyle>
          <a:p>
            <a:pPr lvl="0"/>
            <a:r>
              <a:rPr lang="en-US" dirty="0"/>
              <a:t>Click to edit Master text styles</a:t>
            </a:r>
          </a:p>
        </p:txBody>
      </p:sp>
      <p:sp>
        <p:nvSpPr>
          <p:cNvPr id="10" name="Text Placeholder 9"/>
          <p:cNvSpPr>
            <a:spLocks noGrp="1"/>
          </p:cNvSpPr>
          <p:nvPr>
            <p:ph type="body" sz="quarter" idx="14"/>
          </p:nvPr>
        </p:nvSpPr>
        <p:spPr>
          <a:xfrm>
            <a:off x="1548000" y="2736000"/>
            <a:ext cx="8892000" cy="1080000"/>
          </a:xfrm>
        </p:spPr>
        <p:txBody>
          <a:bodyPr>
            <a:noAutofit/>
          </a:bodyPr>
          <a:lstStyle>
            <a:lvl1pPr>
              <a:defRPr sz="3300" baseline="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09109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2" name="Title 1"/>
          <p:cNvSpPr>
            <a:spLocks noGrp="1"/>
          </p:cNvSpPr>
          <p:nvPr>
            <p:ph type="title"/>
          </p:nvPr>
        </p:nvSpPr>
        <p:spPr>
          <a:xfrm>
            <a:off x="1548000" y="1188000"/>
            <a:ext cx="5760000" cy="360000"/>
          </a:xfrm>
        </p:spPr>
        <p:txBody>
          <a:bodyPr/>
          <a:lstStyle>
            <a:lvl1pPr>
              <a:defRPr baseline="0">
                <a:solidFill>
                  <a:schemeClr val="accent4"/>
                </a:solidFill>
              </a:defRPr>
            </a:lvl1pPr>
          </a:lstStyle>
          <a:p>
            <a:r>
              <a:rPr lang="en-US" dirty="0"/>
              <a:t>Click to edit Master title style</a:t>
            </a:r>
            <a:endParaRPr lang="en-GB" dirty="0"/>
          </a:p>
        </p:txBody>
      </p:sp>
      <p:sp>
        <p:nvSpPr>
          <p:cNvPr id="3" name="Content Placeholder 2"/>
          <p:cNvSpPr>
            <a:spLocks noGrp="1"/>
          </p:cNvSpPr>
          <p:nvPr>
            <p:ph idx="1"/>
          </p:nvPr>
        </p:nvSpPr>
        <p:spPr>
          <a:xfrm>
            <a:off x="1548000" y="4176000"/>
            <a:ext cx="3096000" cy="3060000"/>
          </a:xfrm>
        </p:spPr>
        <p:txBody>
          <a:bodyPr>
            <a:normAutofit/>
          </a:bodyPr>
          <a:lstStyle>
            <a:lvl1pPr marL="0" indent="0">
              <a:spcBef>
                <a:spcPts val="0"/>
              </a:spcBef>
              <a:spcAft>
                <a:spcPts val="2400"/>
              </a:spcAft>
              <a:buSzPct val="120000"/>
              <a:buFont typeface="Arial" panose="020B0604020202020204" pitchFamily="34" charset="0"/>
              <a:buNone/>
              <a:defRPr sz="1600" baseline="0"/>
            </a:lvl1pPr>
            <a:lvl2pPr marL="216000" indent="-216000">
              <a:spcBef>
                <a:spcPts val="0"/>
              </a:spcBef>
              <a:buFont typeface="Arial" panose="020B0604020202020204" pitchFamily="34" charset="0"/>
              <a:buChar char="•"/>
              <a:defRPr sz="1600"/>
            </a:lvl2pPr>
            <a:lvl3pPr marL="720000">
              <a:defRPr sz="1600"/>
            </a:lvl3pPr>
            <a:lvl4pPr marL="720000">
              <a:defRPr sz="1600"/>
            </a:lvl4pPr>
            <a:lvl5pPr marL="72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pPr/>
              <a:t>15/02/2018</a:t>
            </a:fld>
            <a:endParaRPr lang="en-GB"/>
          </a:p>
        </p:txBody>
      </p:sp>
      <p:sp>
        <p:nvSpPr>
          <p:cNvPr id="5" name="Footer Placeholder 4"/>
          <p:cNvSpPr>
            <a:spLocks noGrp="1"/>
          </p:cNvSpPr>
          <p:nvPr>
            <p:ph type="ftr" sz="quarter" idx="11"/>
          </p:nvPr>
        </p:nvSpPr>
        <p:spPr/>
        <p:txBody>
          <a:bodyPr/>
          <a:lstStyle/>
          <a:p>
            <a:endParaRPr lang="en-GB"/>
          </a:p>
        </p:txBody>
      </p:sp>
      <p:sp>
        <p:nvSpPr>
          <p:cNvPr id="8" name="Text Placeholder 7"/>
          <p:cNvSpPr>
            <a:spLocks noGrp="1"/>
          </p:cNvSpPr>
          <p:nvPr>
            <p:ph type="body" sz="quarter" idx="13"/>
          </p:nvPr>
        </p:nvSpPr>
        <p:spPr>
          <a:xfrm>
            <a:off x="1548000" y="1547999"/>
            <a:ext cx="8892000" cy="1080000"/>
          </a:xfrm>
        </p:spPr>
        <p:txBody>
          <a:bodyPr>
            <a:noAutofit/>
          </a:bodyPr>
          <a:lstStyle>
            <a:lvl1pPr>
              <a:lnSpc>
                <a:spcPct val="90000"/>
              </a:lnSpc>
              <a:defRPr sz="4600" b="1" i="0" cap="all" baseline="0">
                <a:solidFill>
                  <a:schemeClr val="tx2"/>
                </a:solidFill>
              </a:defRPr>
            </a:lvl1pPr>
          </a:lstStyle>
          <a:p>
            <a:pPr lvl="0"/>
            <a:r>
              <a:rPr lang="en-US" dirty="0"/>
              <a:t>Click to edit Master text styles</a:t>
            </a:r>
          </a:p>
        </p:txBody>
      </p:sp>
      <p:sp>
        <p:nvSpPr>
          <p:cNvPr id="10" name="Text Placeholder 9"/>
          <p:cNvSpPr>
            <a:spLocks noGrp="1"/>
          </p:cNvSpPr>
          <p:nvPr>
            <p:ph type="body" sz="quarter" idx="14"/>
          </p:nvPr>
        </p:nvSpPr>
        <p:spPr>
          <a:xfrm>
            <a:off x="1548000" y="2736000"/>
            <a:ext cx="8892000" cy="1080000"/>
          </a:xfrm>
        </p:spPr>
        <p:txBody>
          <a:bodyPr>
            <a:noAutofit/>
          </a:bodyPr>
          <a:lstStyle>
            <a:lvl1pPr>
              <a:defRPr sz="3300" baseline="0">
                <a:solidFill>
                  <a:schemeClr val="tx2"/>
                </a:solidFill>
              </a:defRPr>
            </a:lvl1pPr>
          </a:lstStyle>
          <a:p>
            <a:pPr lvl="0"/>
            <a:r>
              <a:rPr lang="en-US" dirty="0"/>
              <a:t>Click to edit Master text styles</a:t>
            </a:r>
          </a:p>
        </p:txBody>
      </p:sp>
      <p:sp>
        <p:nvSpPr>
          <p:cNvPr id="9" name="Content Placeholder 2"/>
          <p:cNvSpPr>
            <a:spLocks noGrp="1"/>
          </p:cNvSpPr>
          <p:nvPr>
            <p:ph idx="15"/>
          </p:nvPr>
        </p:nvSpPr>
        <p:spPr>
          <a:xfrm>
            <a:off x="4896000" y="4176000"/>
            <a:ext cx="3096000" cy="3060000"/>
          </a:xfrm>
        </p:spPr>
        <p:txBody>
          <a:bodyPr>
            <a:normAutofit/>
          </a:bodyPr>
          <a:lstStyle>
            <a:lvl1pPr marL="0" indent="0">
              <a:spcBef>
                <a:spcPts val="0"/>
              </a:spcBef>
              <a:spcAft>
                <a:spcPts val="2400"/>
              </a:spcAft>
              <a:buSzPct val="120000"/>
              <a:buFont typeface="Arial" panose="020B0604020202020204" pitchFamily="34" charset="0"/>
              <a:buNone/>
              <a:defRPr sz="1600" baseline="0"/>
            </a:lvl1pPr>
            <a:lvl2pPr marL="216000" indent="-216000">
              <a:spcBef>
                <a:spcPts val="0"/>
              </a:spcBef>
              <a:buFont typeface="Arial" panose="020B0604020202020204" pitchFamily="34" charset="0"/>
              <a:buChar char="•"/>
              <a:defRPr sz="1600"/>
            </a:lvl2pPr>
            <a:lvl3pPr marL="720000">
              <a:defRPr sz="1600"/>
            </a:lvl3pPr>
            <a:lvl4pPr marL="720000">
              <a:defRPr sz="1600"/>
            </a:lvl4pPr>
            <a:lvl5pPr marL="72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6"/>
          </p:nvPr>
        </p:nvSpPr>
        <p:spPr>
          <a:xfrm>
            <a:off x="8244000" y="4176000"/>
            <a:ext cx="3096000" cy="3060000"/>
          </a:xfrm>
        </p:spPr>
        <p:txBody>
          <a:bodyPr>
            <a:normAutofit/>
          </a:bodyPr>
          <a:lstStyle>
            <a:lvl1pPr marL="0" indent="0">
              <a:spcBef>
                <a:spcPts val="0"/>
              </a:spcBef>
              <a:spcAft>
                <a:spcPts val="2400"/>
              </a:spcAft>
              <a:buSzPct val="120000"/>
              <a:buFont typeface="Arial" panose="020B0604020202020204" pitchFamily="34" charset="0"/>
              <a:buNone/>
              <a:defRPr sz="1600" baseline="0"/>
            </a:lvl1pPr>
            <a:lvl2pPr marL="216000" indent="-216000">
              <a:spcBef>
                <a:spcPts val="0"/>
              </a:spcBef>
              <a:buFont typeface="Arial" panose="020B0604020202020204" pitchFamily="34" charset="0"/>
              <a:buChar char="•"/>
              <a:defRPr sz="1600"/>
            </a:lvl2pPr>
            <a:lvl3pPr marL="720000">
              <a:defRPr sz="1600"/>
            </a:lvl3pPr>
            <a:lvl4pPr marL="720000">
              <a:defRPr sz="1600"/>
            </a:lvl4pPr>
            <a:lvl5pPr marL="72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0984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1548000" y="1188000"/>
            <a:ext cx="5760000" cy="360000"/>
          </a:xfrm>
        </p:spPr>
        <p:txBody>
          <a:bodyPr/>
          <a:lstStyle/>
          <a:p>
            <a:r>
              <a:rPr lang="en-US" dirty="0"/>
              <a:t>Click to edit Master title style</a:t>
            </a:r>
            <a:endParaRPr lang="en-GB" dirty="0"/>
          </a:p>
        </p:txBody>
      </p:sp>
      <p:sp>
        <p:nvSpPr>
          <p:cNvPr id="3" name="Content Placeholder 2"/>
          <p:cNvSpPr>
            <a:spLocks noGrp="1"/>
          </p:cNvSpPr>
          <p:nvPr>
            <p:ph idx="1"/>
          </p:nvPr>
        </p:nvSpPr>
        <p:spPr>
          <a:xfrm>
            <a:off x="1548000" y="4644000"/>
            <a:ext cx="3096000" cy="3060000"/>
          </a:xfrm>
        </p:spPr>
        <p:txBody>
          <a:bodyPr>
            <a:normAutofit/>
          </a:bodyPr>
          <a:lstStyle>
            <a:lvl1pPr marL="0" indent="0">
              <a:spcBef>
                <a:spcPts val="0"/>
              </a:spcBef>
              <a:spcAft>
                <a:spcPts val="2400"/>
              </a:spcAft>
              <a:buSzPct val="120000"/>
              <a:buFont typeface="Arial" panose="020B0604020202020204" pitchFamily="34" charset="0"/>
              <a:buNone/>
              <a:defRPr sz="1600" baseline="0"/>
            </a:lvl1pPr>
            <a:lvl2pPr marL="216000" indent="-216000">
              <a:spcBef>
                <a:spcPts val="0"/>
              </a:spcBef>
              <a:buFont typeface="Arial" panose="020B0604020202020204" pitchFamily="34" charset="0"/>
              <a:buChar char="•"/>
              <a:defRPr sz="1600"/>
            </a:lvl2pPr>
            <a:lvl3pPr marL="720000">
              <a:defRPr sz="1600"/>
            </a:lvl3pPr>
            <a:lvl4pPr marL="720000">
              <a:defRPr sz="1600"/>
            </a:lvl4pPr>
            <a:lvl5pPr marL="72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pPr/>
              <a:t>15/02/2018</a:t>
            </a:fld>
            <a:endParaRPr lang="en-GB"/>
          </a:p>
        </p:txBody>
      </p:sp>
      <p:sp>
        <p:nvSpPr>
          <p:cNvPr id="5" name="Footer Placeholder 4"/>
          <p:cNvSpPr>
            <a:spLocks noGrp="1"/>
          </p:cNvSpPr>
          <p:nvPr>
            <p:ph type="ftr" sz="quarter" idx="11"/>
          </p:nvPr>
        </p:nvSpPr>
        <p:spPr/>
        <p:txBody>
          <a:bodyPr/>
          <a:lstStyle/>
          <a:p>
            <a:endParaRPr lang="en-GB"/>
          </a:p>
        </p:txBody>
      </p:sp>
      <p:sp>
        <p:nvSpPr>
          <p:cNvPr id="8" name="Text Placeholder 7"/>
          <p:cNvSpPr>
            <a:spLocks noGrp="1"/>
          </p:cNvSpPr>
          <p:nvPr>
            <p:ph type="body" sz="quarter" idx="13"/>
          </p:nvPr>
        </p:nvSpPr>
        <p:spPr>
          <a:xfrm>
            <a:off x="1548000" y="1547999"/>
            <a:ext cx="7200000" cy="1080000"/>
          </a:xfrm>
        </p:spPr>
        <p:txBody>
          <a:bodyPr>
            <a:noAutofit/>
          </a:bodyPr>
          <a:lstStyle>
            <a:lvl1pPr>
              <a:lnSpc>
                <a:spcPct val="90000"/>
              </a:lnSpc>
              <a:defRPr sz="4600" b="1" i="0" cap="all" baseline="0">
                <a:solidFill>
                  <a:schemeClr val="tx2"/>
                </a:solidFill>
              </a:defRPr>
            </a:lvl1pPr>
          </a:lstStyle>
          <a:p>
            <a:pPr lvl="0"/>
            <a:r>
              <a:rPr lang="en-US" dirty="0"/>
              <a:t>Click to edit Master text styles</a:t>
            </a:r>
          </a:p>
        </p:txBody>
      </p:sp>
      <p:sp>
        <p:nvSpPr>
          <p:cNvPr id="10" name="Text Placeholder 9"/>
          <p:cNvSpPr>
            <a:spLocks noGrp="1"/>
          </p:cNvSpPr>
          <p:nvPr>
            <p:ph type="body" sz="quarter" idx="14"/>
          </p:nvPr>
        </p:nvSpPr>
        <p:spPr>
          <a:xfrm>
            <a:off x="1548000" y="2736000"/>
            <a:ext cx="7200000" cy="1080000"/>
          </a:xfrm>
        </p:spPr>
        <p:txBody>
          <a:bodyPr>
            <a:noAutofit/>
          </a:bodyPr>
          <a:lstStyle>
            <a:lvl1pPr>
              <a:defRPr sz="3300" baseline="0">
                <a:solidFill>
                  <a:schemeClr val="tx2"/>
                </a:solidFill>
              </a:defRPr>
            </a:lvl1pPr>
          </a:lstStyle>
          <a:p>
            <a:pPr lvl="0"/>
            <a:r>
              <a:rPr lang="en-US" dirty="0"/>
              <a:t>Click to edit Master text styles</a:t>
            </a:r>
          </a:p>
        </p:txBody>
      </p:sp>
      <p:sp>
        <p:nvSpPr>
          <p:cNvPr id="9" name="Content Placeholder 2"/>
          <p:cNvSpPr>
            <a:spLocks noGrp="1"/>
          </p:cNvSpPr>
          <p:nvPr>
            <p:ph idx="15"/>
          </p:nvPr>
        </p:nvSpPr>
        <p:spPr>
          <a:xfrm>
            <a:off x="4896000" y="4644000"/>
            <a:ext cx="3096000" cy="3060000"/>
          </a:xfrm>
        </p:spPr>
        <p:txBody>
          <a:bodyPr>
            <a:normAutofit/>
          </a:bodyPr>
          <a:lstStyle>
            <a:lvl1pPr marL="0" indent="0">
              <a:spcBef>
                <a:spcPts val="0"/>
              </a:spcBef>
              <a:spcAft>
                <a:spcPts val="2400"/>
              </a:spcAft>
              <a:buSzPct val="120000"/>
              <a:buFont typeface="Arial" panose="020B0604020202020204" pitchFamily="34" charset="0"/>
              <a:buNone/>
              <a:defRPr sz="1600" baseline="0"/>
            </a:lvl1pPr>
            <a:lvl2pPr marL="216000" indent="-216000">
              <a:spcBef>
                <a:spcPts val="0"/>
              </a:spcBef>
              <a:buFont typeface="Arial" panose="020B0604020202020204" pitchFamily="34" charset="0"/>
              <a:buChar char="•"/>
              <a:defRPr sz="1600"/>
            </a:lvl2pPr>
            <a:lvl3pPr marL="720000">
              <a:defRPr sz="1600"/>
            </a:lvl3pPr>
            <a:lvl4pPr marL="720000">
              <a:defRPr sz="1600"/>
            </a:lvl4pPr>
            <a:lvl5pPr marL="72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Picture Placeholder 11"/>
          <p:cNvSpPr>
            <a:spLocks noGrp="1"/>
          </p:cNvSpPr>
          <p:nvPr>
            <p:ph type="pic" sz="quarter" idx="16"/>
          </p:nvPr>
        </p:nvSpPr>
        <p:spPr>
          <a:xfrm>
            <a:off x="8604000" y="2736000"/>
            <a:ext cx="3304800" cy="3304800"/>
          </a:xfrm>
          <a:prstGeom prst="ellipse">
            <a:avLst/>
          </a:prstGeom>
        </p:spPr>
        <p:txBody>
          <a:bodyPr/>
          <a:lstStyle/>
          <a:p>
            <a:endParaRPr lang="en-GB"/>
          </a:p>
        </p:txBody>
      </p:sp>
    </p:spTree>
    <p:extLst>
      <p:ext uri="{BB962C8B-B14F-4D97-AF65-F5344CB8AC3E}">
        <p14:creationId xmlns:p14="http://schemas.microsoft.com/office/powerpoint/2010/main" val="814382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 Bullets + Image">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7524000" y="0"/>
            <a:ext cx="5472000" cy="9738000"/>
          </a:xfrm>
        </p:spPr>
        <p:txBody>
          <a:bodyPr/>
          <a:lstStyle/>
          <a:p>
            <a:endParaRPr lang="en-GB" dirty="0"/>
          </a:p>
        </p:txBody>
      </p:sp>
      <p:sp>
        <p:nvSpPr>
          <p:cNvPr id="2" name="Title 1"/>
          <p:cNvSpPr>
            <a:spLocks noGrp="1"/>
          </p:cNvSpPr>
          <p:nvPr>
            <p:ph type="title"/>
          </p:nvPr>
        </p:nvSpPr>
        <p:spPr>
          <a:xfrm>
            <a:off x="1548000" y="1188000"/>
            <a:ext cx="5760000" cy="360000"/>
          </a:xfrm>
        </p:spPr>
        <p:txBody>
          <a:bodyPr/>
          <a:lstStyle>
            <a:lvl1pPr>
              <a:defRPr baseline="0">
                <a:solidFill>
                  <a:schemeClr val="accent4"/>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pPr/>
              <a:t>15/02/2018</a:t>
            </a:fld>
            <a:endParaRPr lang="en-GB"/>
          </a:p>
        </p:txBody>
      </p:sp>
      <p:sp>
        <p:nvSpPr>
          <p:cNvPr id="5" name="Footer Placeholder 4"/>
          <p:cNvSpPr>
            <a:spLocks noGrp="1"/>
          </p:cNvSpPr>
          <p:nvPr>
            <p:ph type="ftr" sz="quarter" idx="11"/>
          </p:nvPr>
        </p:nvSpPr>
        <p:spPr/>
        <p:txBody>
          <a:bodyPr/>
          <a:lstStyle/>
          <a:p>
            <a:endParaRPr lang="en-GB"/>
          </a:p>
        </p:txBody>
      </p:sp>
      <p:sp>
        <p:nvSpPr>
          <p:cNvPr id="8" name="Text Placeholder 7"/>
          <p:cNvSpPr>
            <a:spLocks noGrp="1"/>
          </p:cNvSpPr>
          <p:nvPr>
            <p:ph type="body" sz="quarter" idx="13"/>
          </p:nvPr>
        </p:nvSpPr>
        <p:spPr>
          <a:xfrm>
            <a:off x="1548000" y="1547999"/>
            <a:ext cx="5760000" cy="1080000"/>
          </a:xfrm>
        </p:spPr>
        <p:txBody>
          <a:bodyPr>
            <a:noAutofit/>
          </a:bodyPr>
          <a:lstStyle>
            <a:lvl1pPr>
              <a:lnSpc>
                <a:spcPct val="90000"/>
              </a:lnSpc>
              <a:defRPr sz="4600" b="1" i="0" cap="all" baseline="0">
                <a:solidFill>
                  <a:schemeClr val="tx2"/>
                </a:solidFill>
              </a:defRPr>
            </a:lvl1pPr>
          </a:lstStyle>
          <a:p>
            <a:pPr lvl="0"/>
            <a:r>
              <a:rPr lang="en-US" dirty="0"/>
              <a:t>Click to edit Master text styles</a:t>
            </a:r>
          </a:p>
        </p:txBody>
      </p:sp>
      <p:sp>
        <p:nvSpPr>
          <p:cNvPr id="11" name="Content Placeholder 2"/>
          <p:cNvSpPr>
            <a:spLocks noGrp="1"/>
          </p:cNvSpPr>
          <p:nvPr>
            <p:ph idx="1"/>
          </p:nvPr>
        </p:nvSpPr>
        <p:spPr>
          <a:xfrm>
            <a:off x="1548000" y="3213472"/>
            <a:ext cx="5760000" cy="4320000"/>
          </a:xfrm>
        </p:spPr>
        <p:txBody>
          <a:bodyPr>
            <a:normAutofit/>
          </a:bodyPr>
          <a:lstStyle>
            <a:lvl1pPr marL="216000" indent="-216000">
              <a:lnSpc>
                <a:spcPct val="150000"/>
              </a:lnSpc>
              <a:spcBef>
                <a:spcPts val="0"/>
              </a:spcBef>
              <a:spcAft>
                <a:spcPts val="1200"/>
              </a:spcAft>
              <a:buSzPct val="120000"/>
              <a:buFont typeface="Arial" panose="020B0604020202020204" pitchFamily="34" charset="0"/>
              <a:buChar char="•"/>
              <a:defRPr sz="2200" baseline="0"/>
            </a:lvl1pPr>
            <a:lvl2pPr>
              <a:defRPr sz="2200"/>
            </a:lvl2pPr>
            <a:lvl3pPr>
              <a:defRPr sz="2200"/>
            </a:lvl3pPr>
            <a:lvl4pPr>
              <a:defRPr sz="2200"/>
            </a:lvl4pPr>
            <a:lvl5pP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14"/>
          <p:cNvSpPr>
            <a:spLocks noGrp="1"/>
          </p:cNvSpPr>
          <p:nvPr>
            <p:ph type="body" sz="quarter" idx="15" hasCustomPrompt="1"/>
          </p:nvPr>
        </p:nvSpPr>
        <p:spPr>
          <a:xfrm>
            <a:off x="8604000" y="2764800"/>
            <a:ext cx="3304800" cy="3304800"/>
          </a:xfrm>
          <a:prstGeom prst="ellipse">
            <a:avLst/>
          </a:prstGeom>
          <a:solidFill>
            <a:schemeClr val="tx2"/>
          </a:solidFill>
        </p:spPr>
        <p:txBody>
          <a:bodyPr lIns="108000" tIns="108000" rIns="0" bIns="0" anchor="ctr" anchorCtr="0"/>
          <a:lstStyle>
            <a:lvl1pPr algn="l">
              <a:lnSpc>
                <a:spcPct val="90000"/>
              </a:lnSpc>
              <a:spcAft>
                <a:spcPts val="0"/>
              </a:spcAft>
              <a:defRPr sz="11200" b="1" i="0" baseline="0">
                <a:solidFill>
                  <a:schemeClr val="bg1"/>
                </a:solidFill>
              </a:defRPr>
            </a:lvl1pPr>
            <a:lvl2pPr marL="0" indent="0" algn="l">
              <a:spcBef>
                <a:spcPts val="0"/>
              </a:spcBef>
              <a:buNone/>
              <a:defRPr sz="3200" cap="all" baseline="0">
                <a:solidFill>
                  <a:schemeClr val="accent4"/>
                </a:solidFill>
              </a:defRPr>
            </a:lvl2pPr>
          </a:lstStyle>
          <a:p>
            <a:pPr lvl="0"/>
            <a:r>
              <a:rPr lang="en-US" dirty="0"/>
              <a:t>XX%</a:t>
            </a:r>
          </a:p>
          <a:p>
            <a:pPr lvl="1"/>
            <a:r>
              <a:rPr lang="en-US" dirty="0"/>
              <a:t>Second level</a:t>
            </a:r>
          </a:p>
        </p:txBody>
      </p:sp>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48000" y="8586000"/>
            <a:ext cx="2509632" cy="1070562"/>
          </a:xfrm>
          <a:prstGeom prst="rect">
            <a:avLst/>
          </a:prstGeom>
        </p:spPr>
      </p:pic>
    </p:spTree>
    <p:extLst>
      <p:ext uri="{BB962C8B-B14F-4D97-AF65-F5344CB8AC3E}">
        <p14:creationId xmlns:p14="http://schemas.microsoft.com/office/powerpoint/2010/main" val="250339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7524000" y="0"/>
            <a:ext cx="5472000" cy="9738000"/>
          </a:xfrm>
        </p:spPr>
        <p:txBody>
          <a:bodyPr/>
          <a:lstStyle/>
          <a:p>
            <a:endParaRPr lang="en-GB" dirty="0"/>
          </a:p>
        </p:txBody>
      </p:sp>
      <p:sp>
        <p:nvSpPr>
          <p:cNvPr id="2" name="Title 1"/>
          <p:cNvSpPr>
            <a:spLocks noGrp="1"/>
          </p:cNvSpPr>
          <p:nvPr>
            <p:ph type="title"/>
          </p:nvPr>
        </p:nvSpPr>
        <p:spPr>
          <a:xfrm>
            <a:off x="1548000" y="1188000"/>
            <a:ext cx="5760000" cy="360000"/>
          </a:xfrm>
        </p:spPr>
        <p:txBody>
          <a:bodyPr/>
          <a:lstStyle>
            <a:lvl1pPr>
              <a:defRPr baseline="0">
                <a:solidFill>
                  <a:schemeClr val="accent4"/>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pPr/>
              <a:t>15/02/2018</a:t>
            </a:fld>
            <a:endParaRPr lang="en-GB"/>
          </a:p>
        </p:txBody>
      </p:sp>
      <p:sp>
        <p:nvSpPr>
          <p:cNvPr id="5" name="Footer Placeholder 4"/>
          <p:cNvSpPr>
            <a:spLocks noGrp="1"/>
          </p:cNvSpPr>
          <p:nvPr>
            <p:ph type="ftr" sz="quarter" idx="11"/>
          </p:nvPr>
        </p:nvSpPr>
        <p:spPr/>
        <p:txBody>
          <a:bodyPr/>
          <a:lstStyle/>
          <a:p>
            <a:endParaRPr lang="en-GB"/>
          </a:p>
        </p:txBody>
      </p:sp>
      <p:sp>
        <p:nvSpPr>
          <p:cNvPr id="8" name="Text Placeholder 7"/>
          <p:cNvSpPr>
            <a:spLocks noGrp="1"/>
          </p:cNvSpPr>
          <p:nvPr>
            <p:ph type="body" sz="quarter" idx="13"/>
          </p:nvPr>
        </p:nvSpPr>
        <p:spPr>
          <a:xfrm>
            <a:off x="1548000" y="1547999"/>
            <a:ext cx="5760000" cy="1080000"/>
          </a:xfrm>
        </p:spPr>
        <p:txBody>
          <a:bodyPr>
            <a:noAutofit/>
          </a:bodyPr>
          <a:lstStyle>
            <a:lvl1pPr>
              <a:lnSpc>
                <a:spcPct val="90000"/>
              </a:lnSpc>
              <a:defRPr sz="4600" b="1" i="0" cap="all" baseline="0">
                <a:solidFill>
                  <a:schemeClr val="tx2"/>
                </a:solidFill>
              </a:defRPr>
            </a:lvl1pPr>
          </a:lstStyle>
          <a:p>
            <a:pPr lvl="0"/>
            <a:r>
              <a:rPr lang="en-US" dirty="0"/>
              <a:t>Click to edit Master text styles</a:t>
            </a:r>
          </a:p>
        </p:txBody>
      </p:sp>
      <p:sp>
        <p:nvSpPr>
          <p:cNvPr id="11" name="Content Placeholder 2"/>
          <p:cNvSpPr>
            <a:spLocks noGrp="1"/>
          </p:cNvSpPr>
          <p:nvPr>
            <p:ph idx="1"/>
          </p:nvPr>
        </p:nvSpPr>
        <p:spPr>
          <a:xfrm>
            <a:off x="1548000" y="3492000"/>
            <a:ext cx="5760000" cy="4320000"/>
          </a:xfrm>
        </p:spPr>
        <p:txBody>
          <a:bodyPr>
            <a:normAutofit/>
          </a:bodyPr>
          <a:lstStyle>
            <a:lvl1pPr marL="0" indent="0">
              <a:lnSpc>
                <a:spcPct val="100000"/>
              </a:lnSpc>
              <a:spcBef>
                <a:spcPts val="0"/>
              </a:spcBef>
              <a:spcAft>
                <a:spcPts val="2400"/>
              </a:spcAft>
              <a:buSzPct val="120000"/>
              <a:buFont typeface="Arial" panose="020B0604020202020204" pitchFamily="34" charset="0"/>
              <a:buNone/>
              <a:defRPr sz="1600" baseline="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4835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8000" y="1188000"/>
            <a:ext cx="5760000" cy="360000"/>
          </a:xfrm>
          <a:prstGeom prst="rect">
            <a:avLst/>
          </a:prstGeom>
        </p:spPr>
        <p:txBody>
          <a:bodyPr vert="horz" lIns="0" tIns="0" rIns="0" bIns="0" rtlCol="0" anchor="t" anchorCtr="0">
            <a:normAutofit/>
          </a:bodyPr>
          <a:lstStyle/>
          <a:p>
            <a:r>
              <a:rPr lang="en-US" dirty="0"/>
              <a:t>Section title</a:t>
            </a:r>
            <a:endParaRPr lang="en-GB" dirty="0"/>
          </a:p>
        </p:txBody>
      </p:sp>
      <p:sp>
        <p:nvSpPr>
          <p:cNvPr id="3" name="Text Placeholder 2"/>
          <p:cNvSpPr>
            <a:spLocks noGrp="1"/>
          </p:cNvSpPr>
          <p:nvPr>
            <p:ph type="body" idx="1"/>
          </p:nvPr>
        </p:nvSpPr>
        <p:spPr>
          <a:xfrm>
            <a:off x="1548000" y="4644000"/>
            <a:ext cx="9900000" cy="3060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49922" y="9026901"/>
            <a:ext cx="3032972" cy="518528"/>
          </a:xfrm>
          <a:prstGeom prst="rect">
            <a:avLst/>
          </a:prstGeom>
        </p:spPr>
        <p:txBody>
          <a:bodyPr vert="horz" lIns="129927" tIns="64964" rIns="129927" bIns="64964" rtlCol="0" anchor="ctr"/>
          <a:lstStyle>
            <a:lvl1pPr algn="l">
              <a:defRPr sz="1700">
                <a:solidFill>
                  <a:schemeClr val="tx1">
                    <a:tint val="75000"/>
                  </a:schemeClr>
                </a:solidFill>
              </a:defRPr>
            </a:lvl1pPr>
          </a:lstStyle>
          <a:p>
            <a:fld id="{622E2B2F-E75B-468D-8293-FE421438F738}" type="datetimeFigureOut">
              <a:rPr lang="en-GB" smtClean="0"/>
              <a:pPr/>
              <a:t>15/02/2018</a:t>
            </a:fld>
            <a:endParaRPr lang="en-GB"/>
          </a:p>
        </p:txBody>
      </p:sp>
      <p:sp>
        <p:nvSpPr>
          <p:cNvPr id="5" name="Footer Placeholder 4"/>
          <p:cNvSpPr>
            <a:spLocks noGrp="1"/>
          </p:cNvSpPr>
          <p:nvPr>
            <p:ph type="ftr" sz="quarter" idx="3"/>
          </p:nvPr>
        </p:nvSpPr>
        <p:spPr>
          <a:xfrm>
            <a:off x="4441137" y="9026901"/>
            <a:ext cx="4116176" cy="518528"/>
          </a:xfrm>
          <a:prstGeom prst="rect">
            <a:avLst/>
          </a:prstGeom>
        </p:spPr>
        <p:txBody>
          <a:bodyPr vert="horz" lIns="129927" tIns="64964" rIns="129927" bIns="64964" rtlCol="0" anchor="ctr"/>
          <a:lstStyle>
            <a:lvl1pPr algn="ctr">
              <a:defRPr sz="17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259864" y="8863200"/>
            <a:ext cx="360041" cy="345600"/>
          </a:xfrm>
          <a:prstGeom prst="rect">
            <a:avLst/>
          </a:prstGeom>
        </p:spPr>
        <p:txBody>
          <a:bodyPr vert="horz" lIns="0" tIns="0" rIns="0" bIns="0" rtlCol="0" anchor="b" anchorCtr="0"/>
          <a:lstStyle>
            <a:lvl1pPr algn="l">
              <a:defRPr sz="1200" cap="all" baseline="0">
                <a:solidFill>
                  <a:schemeClr val="accent4"/>
                </a:solidFill>
              </a:defRPr>
            </a:lvl1pPr>
          </a:lstStyle>
          <a:p>
            <a:fld id="{BACA8776-5752-47B4-BC87-EA3105DDC0DF}" type="slidenum">
              <a:rPr lang="en-GB" smtClean="0"/>
              <a:pPr/>
              <a:t>‹#›</a:t>
            </a:fld>
            <a:endParaRPr lang="en-GB" dirty="0"/>
          </a:p>
        </p:txBody>
      </p:sp>
      <p:pic>
        <p:nvPicPr>
          <p:cNvPr id="10" name="Picture 9"/>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548000" y="8586000"/>
            <a:ext cx="2509632" cy="1070562"/>
          </a:xfrm>
          <a:prstGeom prst="rect">
            <a:avLst/>
          </a:prstGeom>
        </p:spPr>
      </p:pic>
    </p:spTree>
    <p:extLst>
      <p:ext uri="{BB962C8B-B14F-4D97-AF65-F5344CB8AC3E}">
        <p14:creationId xmlns:p14="http://schemas.microsoft.com/office/powerpoint/2010/main" val="340816817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6" r:id="rId6"/>
    <p:sldLayoutId id="2147483657" r:id="rId7"/>
    <p:sldLayoutId id="2147483658" r:id="rId8"/>
    <p:sldLayoutId id="2147483659" r:id="rId9"/>
    <p:sldLayoutId id="2147483654" r:id="rId10"/>
    <p:sldLayoutId id="2147483655" r:id="rId11"/>
  </p:sldLayoutIdLst>
  <p:txStyles>
    <p:titleStyle>
      <a:lvl1pPr algn="l" defTabSz="1299271" rtl="0" eaLnBrk="1" latinLnBrk="0" hangingPunct="1">
        <a:spcBef>
          <a:spcPct val="0"/>
        </a:spcBef>
        <a:buNone/>
        <a:defRPr sz="2400" b="1" i="0" kern="1200" cap="all" baseline="0">
          <a:solidFill>
            <a:srgbClr val="141E28"/>
          </a:solidFill>
          <a:latin typeface="+mj-lt"/>
          <a:ea typeface="+mj-ea"/>
          <a:cs typeface="+mj-cs"/>
        </a:defRPr>
      </a:lvl1pPr>
    </p:titleStyle>
    <p:bodyStyle>
      <a:lvl1pPr marL="0" indent="0" algn="l" defTabSz="1299271" rtl="0" eaLnBrk="1" latinLnBrk="0" hangingPunct="1">
        <a:spcBef>
          <a:spcPts val="0"/>
        </a:spcBef>
        <a:spcAft>
          <a:spcPts val="2400"/>
        </a:spcAft>
        <a:buFont typeface="Arial" panose="020B0604020202020204" pitchFamily="34" charset="0"/>
        <a:buNone/>
        <a:defRPr sz="1600" kern="1200" baseline="0">
          <a:solidFill>
            <a:schemeClr val="accent4"/>
          </a:solidFill>
          <a:latin typeface="+mn-lt"/>
          <a:ea typeface="+mn-ea"/>
          <a:cs typeface="+mn-cs"/>
        </a:defRPr>
      </a:lvl1pPr>
      <a:lvl2pPr marL="1055658" indent="-406022" algn="l" defTabSz="1299271" rtl="0" eaLnBrk="1" latinLnBrk="0" hangingPunct="1">
        <a:spcBef>
          <a:spcPct val="20000"/>
        </a:spcBef>
        <a:buFont typeface="Arial" panose="020B0604020202020204" pitchFamily="34" charset="0"/>
        <a:buChar char="–"/>
        <a:defRPr sz="1600" kern="1200">
          <a:solidFill>
            <a:schemeClr val="accent4"/>
          </a:solidFill>
          <a:latin typeface="+mn-lt"/>
          <a:ea typeface="+mn-ea"/>
          <a:cs typeface="+mn-cs"/>
        </a:defRPr>
      </a:lvl2pPr>
      <a:lvl3pPr marL="1624089" indent="-324818" algn="l" defTabSz="1299271" rtl="0" eaLnBrk="1" latinLnBrk="0" hangingPunct="1">
        <a:spcBef>
          <a:spcPct val="20000"/>
        </a:spcBef>
        <a:buFont typeface="Arial" panose="020B0604020202020204" pitchFamily="34" charset="0"/>
        <a:buChar char="•"/>
        <a:defRPr sz="1600" kern="1200">
          <a:solidFill>
            <a:schemeClr val="accent4"/>
          </a:solidFill>
          <a:latin typeface="+mn-lt"/>
          <a:ea typeface="+mn-ea"/>
          <a:cs typeface="+mn-cs"/>
        </a:defRPr>
      </a:lvl3pPr>
      <a:lvl4pPr marL="2273724" indent="-324818" algn="l" defTabSz="1299271" rtl="0" eaLnBrk="1" latinLnBrk="0" hangingPunct="1">
        <a:spcBef>
          <a:spcPct val="20000"/>
        </a:spcBef>
        <a:buFont typeface="Arial" panose="020B0604020202020204" pitchFamily="34" charset="0"/>
        <a:buChar char="–"/>
        <a:defRPr sz="1600" kern="1200">
          <a:solidFill>
            <a:schemeClr val="accent4"/>
          </a:solidFill>
          <a:latin typeface="+mn-lt"/>
          <a:ea typeface="+mn-ea"/>
          <a:cs typeface="+mn-cs"/>
        </a:defRPr>
      </a:lvl4pPr>
      <a:lvl5pPr marL="2923360" indent="-324818" algn="l" defTabSz="1299271" rtl="0" eaLnBrk="1" latinLnBrk="0" hangingPunct="1">
        <a:spcBef>
          <a:spcPct val="20000"/>
        </a:spcBef>
        <a:buFont typeface="Arial" panose="020B0604020202020204" pitchFamily="34" charset="0"/>
        <a:buChar char="»"/>
        <a:defRPr sz="1600" kern="1200">
          <a:solidFill>
            <a:schemeClr val="accent4"/>
          </a:solidFill>
          <a:latin typeface="+mn-lt"/>
          <a:ea typeface="+mn-ea"/>
          <a:cs typeface="+mn-cs"/>
        </a:defRPr>
      </a:lvl5pPr>
      <a:lvl6pPr marL="3572995"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2631"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2266"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1902"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299271" rtl="0" eaLnBrk="1" latinLnBrk="0" hangingPunct="1">
        <a:defRPr sz="2600" kern="1200">
          <a:solidFill>
            <a:schemeClr val="tx1"/>
          </a:solidFill>
          <a:latin typeface="+mn-lt"/>
          <a:ea typeface="+mn-ea"/>
          <a:cs typeface="+mn-cs"/>
        </a:defRPr>
      </a:lvl1pPr>
      <a:lvl2pPr marL="649635" algn="l" defTabSz="1299271" rtl="0" eaLnBrk="1" latinLnBrk="0" hangingPunct="1">
        <a:defRPr sz="2600" kern="1200">
          <a:solidFill>
            <a:schemeClr val="tx1"/>
          </a:solidFill>
          <a:latin typeface="+mn-lt"/>
          <a:ea typeface="+mn-ea"/>
          <a:cs typeface="+mn-cs"/>
        </a:defRPr>
      </a:lvl2pPr>
      <a:lvl3pPr marL="1299271" algn="l" defTabSz="1299271" rtl="0" eaLnBrk="1" latinLnBrk="0" hangingPunct="1">
        <a:defRPr sz="2600" kern="1200">
          <a:solidFill>
            <a:schemeClr val="tx1"/>
          </a:solidFill>
          <a:latin typeface="+mn-lt"/>
          <a:ea typeface="+mn-ea"/>
          <a:cs typeface="+mn-cs"/>
        </a:defRPr>
      </a:lvl3pPr>
      <a:lvl4pPr marL="1948906" algn="l" defTabSz="1299271" rtl="0" eaLnBrk="1" latinLnBrk="0" hangingPunct="1">
        <a:defRPr sz="2600" kern="1200">
          <a:solidFill>
            <a:schemeClr val="tx1"/>
          </a:solidFill>
          <a:latin typeface="+mn-lt"/>
          <a:ea typeface="+mn-ea"/>
          <a:cs typeface="+mn-cs"/>
        </a:defRPr>
      </a:lvl4pPr>
      <a:lvl5pPr marL="2598542" algn="l" defTabSz="1299271" rtl="0" eaLnBrk="1" latinLnBrk="0" hangingPunct="1">
        <a:defRPr sz="2600" kern="1200">
          <a:solidFill>
            <a:schemeClr val="tx1"/>
          </a:solidFill>
          <a:latin typeface="+mn-lt"/>
          <a:ea typeface="+mn-ea"/>
          <a:cs typeface="+mn-cs"/>
        </a:defRPr>
      </a:lvl5pPr>
      <a:lvl6pPr marL="3248177" algn="l" defTabSz="1299271" rtl="0" eaLnBrk="1" latinLnBrk="0" hangingPunct="1">
        <a:defRPr sz="2600" kern="1200">
          <a:solidFill>
            <a:schemeClr val="tx1"/>
          </a:solidFill>
          <a:latin typeface="+mn-lt"/>
          <a:ea typeface="+mn-ea"/>
          <a:cs typeface="+mn-cs"/>
        </a:defRPr>
      </a:lvl6pPr>
      <a:lvl7pPr marL="3897813" algn="l" defTabSz="1299271" rtl="0" eaLnBrk="1" latinLnBrk="0" hangingPunct="1">
        <a:defRPr sz="2600" kern="1200">
          <a:solidFill>
            <a:schemeClr val="tx1"/>
          </a:solidFill>
          <a:latin typeface="+mn-lt"/>
          <a:ea typeface="+mn-ea"/>
          <a:cs typeface="+mn-cs"/>
        </a:defRPr>
      </a:lvl7pPr>
      <a:lvl8pPr marL="4547448" algn="l" defTabSz="1299271" rtl="0" eaLnBrk="1" latinLnBrk="0" hangingPunct="1">
        <a:defRPr sz="2600" kern="1200">
          <a:solidFill>
            <a:schemeClr val="tx1"/>
          </a:solidFill>
          <a:latin typeface="+mn-lt"/>
          <a:ea typeface="+mn-ea"/>
          <a:cs typeface="+mn-cs"/>
        </a:defRPr>
      </a:lvl8pPr>
      <a:lvl9pPr marL="5197084" algn="l" defTabSz="129927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1.xml"/><Relationship Id="rId5" Type="http://schemas.openxmlformats.org/officeDocument/2006/relationships/image" Target="../media/image21.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5.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10.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3.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15.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6859265" y="4869656"/>
            <a:ext cx="5076000" cy="1608732"/>
          </a:xfrm>
        </p:spPr>
        <p:txBody>
          <a:bodyPr>
            <a:noAutofit/>
          </a:bodyPr>
          <a:lstStyle/>
          <a:p>
            <a:r>
              <a:rPr lang="fr-FR" dirty="0"/>
              <a:t>Rendre les marchés digitaux plus justes</a:t>
            </a:r>
          </a:p>
          <a:p>
            <a:r>
              <a:rPr lang="en-GB" dirty="0">
                <a:latin typeface="+mj-lt"/>
                <a:ea typeface="Roboto" panose="02000000000000000000" pitchFamily="2" charset="0"/>
                <a:cs typeface="Roboto" panose="02000000000000000000" pitchFamily="2" charset="0"/>
              </a:rPr>
              <a:t>#</a:t>
            </a:r>
            <a:r>
              <a:rPr lang="en-GB" dirty="0" err="1">
                <a:latin typeface="+mj-lt"/>
                <a:ea typeface="Roboto" panose="02000000000000000000" pitchFamily="2" charset="0"/>
                <a:cs typeface="Roboto" panose="02000000000000000000" pitchFamily="2" charset="0"/>
              </a:rPr>
              <a:t>BetterDigitalWorld</a:t>
            </a:r>
            <a:r>
              <a:rPr lang="en-GB" dirty="0">
                <a:latin typeface="+mj-lt"/>
                <a:ea typeface="Roboto" panose="02000000000000000000" pitchFamily="2" charset="0"/>
                <a:cs typeface="Roboto" panose="02000000000000000000" pitchFamily="2" charset="0"/>
              </a:rPr>
              <a:t> </a:t>
            </a:r>
          </a:p>
          <a:p>
            <a:r>
              <a:rPr lang="en-GB" dirty="0">
                <a:latin typeface="+mj-lt"/>
                <a:ea typeface="Roboto" panose="02000000000000000000" pitchFamily="2" charset="0"/>
                <a:cs typeface="Roboto" panose="02000000000000000000" pitchFamily="2" charset="0"/>
              </a:rPr>
              <a:t>15.3.2018</a:t>
            </a:r>
          </a:p>
        </p:txBody>
      </p:sp>
      <p:sp>
        <p:nvSpPr>
          <p:cNvPr id="7" name="Title 6"/>
          <p:cNvSpPr>
            <a:spLocks noGrp="1"/>
          </p:cNvSpPr>
          <p:nvPr>
            <p:ph type="ctrTitle"/>
          </p:nvPr>
        </p:nvSpPr>
        <p:spPr>
          <a:xfrm>
            <a:off x="6859265" y="1269256"/>
            <a:ext cx="5292000" cy="2520000"/>
          </a:xfrm>
        </p:spPr>
        <p:txBody>
          <a:bodyPr/>
          <a:lstStyle/>
          <a:p>
            <a:r>
              <a:rPr lang="fr-FR" sz="4800" dirty="0">
                <a:latin typeface="Franklin Gothic Medium" panose="020B0603020102020204" pitchFamily="34" charset="0"/>
              </a:rPr>
              <a:t>Journée internationale des droits des consommateurs 2018 </a:t>
            </a:r>
            <a:endParaRPr lang="en-GB" sz="4800" dirty="0">
              <a:latin typeface="Franklin Gothic Medium" panose="020B0603020102020204" pitchFamily="34" charset="0"/>
            </a:endParaRPr>
          </a:p>
        </p:txBody>
      </p:sp>
      <p:sp useBgFill="1">
        <p:nvSpPr>
          <p:cNvPr id="4" name="Rectangle 3"/>
          <p:cNvSpPr/>
          <p:nvPr/>
        </p:nvSpPr>
        <p:spPr>
          <a:xfrm>
            <a:off x="641309" y="7441424"/>
            <a:ext cx="4786346" cy="185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p:cNvSpPr/>
          <p:nvPr/>
        </p:nvSpPr>
        <p:spPr>
          <a:xfrm>
            <a:off x="425309" y="5326500"/>
            <a:ext cx="4320000" cy="43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C6D0B85E-AC34-4559-9537-2C45E3B17C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2777" y="6165136"/>
            <a:ext cx="2885063" cy="2642727"/>
          </a:xfrm>
          <a:prstGeom prst="rect">
            <a:avLst/>
          </a:prstGeom>
        </p:spPr>
      </p:pic>
    </p:spTree>
    <p:custDataLst>
      <p:tags r:id="rId1"/>
    </p:custDataLst>
    <p:extLst>
      <p:ext uri="{BB962C8B-B14F-4D97-AF65-F5344CB8AC3E}">
        <p14:creationId xmlns:p14="http://schemas.microsoft.com/office/powerpoint/2010/main" val="382545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FC8CD"/>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405685" y="982431"/>
            <a:ext cx="3600000" cy="2520000"/>
          </a:xfrm>
        </p:spPr>
        <p:txBody>
          <a:bodyPr/>
          <a:lstStyle/>
          <a:p>
            <a:r>
              <a:rPr lang="fr-FR" sz="3200" dirty="0">
                <a:solidFill>
                  <a:schemeClr val="tx2"/>
                </a:solidFill>
                <a:latin typeface="Franklin Gothic Medium" panose="020B0603020102020204" pitchFamily="34" charset="0"/>
                <a:ea typeface="Roboto" panose="02000000000000000000" pitchFamily="2" charset="0"/>
                <a:cs typeface="Roboto" panose="02000000000000000000" pitchFamily="2" charset="0"/>
              </a:rPr>
              <a:t>En 2017, des recherches de l'UE ont trouvé que 67% des sites comparateurs de prix induisaient en erreur les utilisateurs</a:t>
            </a:r>
            <a:endParaRPr lang="en-GB" sz="3200" dirty="0">
              <a:solidFill>
                <a:schemeClr val="tx2"/>
              </a:solidFill>
              <a:latin typeface="Franklin Gothic Medium" panose="020B0603020102020204" pitchFamily="34" charset="0"/>
              <a:ea typeface="Roboto" panose="02000000000000000000" pitchFamily="2" charset="0"/>
              <a:cs typeface="Roboto" panose="02000000000000000000" pitchFamily="2" charset="0"/>
            </a:endParaRPr>
          </a:p>
        </p:txBody>
      </p:sp>
      <p:sp>
        <p:nvSpPr>
          <p:cNvPr id="5" name="Rectangle 4"/>
          <p:cNvSpPr/>
          <p:nvPr/>
        </p:nvSpPr>
        <p:spPr>
          <a:xfrm>
            <a:off x="1427127" y="8512994"/>
            <a:ext cx="3071834" cy="92869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Placeholder 3"/>
          <p:cNvPicPr>
            <a:picLocks noGrp="1"/>
          </p:cNvPicPr>
          <p:nvPr>
            <p:ph type="pic" sz="quarter" idx="14"/>
          </p:nvPr>
        </p:nvPicPr>
        <p:blipFill>
          <a:blip r:embed="rId4" cstate="screen">
            <a:extLst>
              <a:ext uri="{28A0092B-C50C-407E-A947-70E740481C1C}">
                <a14:useLocalDpi xmlns:a14="http://schemas.microsoft.com/office/drawing/2010/main"/>
              </a:ext>
            </a:extLst>
          </a:blip>
          <a:stretch>
            <a:fillRect/>
          </a:stretch>
        </p:blipFill>
        <p:spPr>
          <a:xfrm>
            <a:off x="6380153" y="3479214"/>
            <a:ext cx="5040000" cy="5040000"/>
          </a:xfrm>
        </p:spPr>
      </p:pic>
      <p:pic>
        <p:nvPicPr>
          <p:cNvPr id="9" name="Picture 8">
            <a:extLst>
              <a:ext uri="{FF2B5EF4-FFF2-40B4-BE49-F238E27FC236}">
                <a16:creationId xmlns:a16="http://schemas.microsoft.com/office/drawing/2014/main" id="{511C70C2-0C60-4ED8-A975-C98C1A3CB4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6545" y="6523378"/>
            <a:ext cx="3164969" cy="2902746"/>
          </a:xfrm>
          <a:prstGeom prst="rect">
            <a:avLst/>
          </a:prstGeom>
        </p:spPr>
      </p:pic>
    </p:spTree>
    <p:custDataLst>
      <p:tags r:id="rId1"/>
    </p:custDataLst>
    <p:extLst>
      <p:ext uri="{BB962C8B-B14F-4D97-AF65-F5344CB8AC3E}">
        <p14:creationId xmlns:p14="http://schemas.microsoft.com/office/powerpoint/2010/main" val="719585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854755" y="549176"/>
            <a:ext cx="5760000" cy="1080000"/>
          </a:xfrm>
        </p:spPr>
        <p:txBody>
          <a:bodyPr/>
          <a:lstStyle/>
          <a:p>
            <a:r>
              <a:rPr lang="en-GB" sz="3600" dirty="0">
                <a:latin typeface="Franklin Gothic Medium" panose="020B0603020102020204" pitchFamily="34" charset="0"/>
              </a:rPr>
              <a:t>3.2 </a:t>
            </a:r>
            <a:r>
              <a:rPr lang="fr-FR" sz="3600" dirty="0">
                <a:latin typeface="Franklin Gothic Medium" panose="020B0603020102020204" pitchFamily="34" charset="0"/>
              </a:rPr>
              <a:t>Une meilleur protection en ligne : </a:t>
            </a:r>
            <a:r>
              <a:rPr lang="en-GB" sz="3600" dirty="0" err="1">
                <a:latin typeface="Franklin Gothic Medium" panose="020B0603020102020204" pitchFamily="34" charset="0"/>
              </a:rPr>
              <a:t>Réparation</a:t>
            </a:r>
            <a:endParaRPr lang="en-GB" sz="3600" dirty="0">
              <a:latin typeface="Franklin Gothic Medium" panose="020B0603020102020204" pitchFamily="34" charset="0"/>
            </a:endParaRPr>
          </a:p>
        </p:txBody>
      </p:sp>
      <p:sp>
        <p:nvSpPr>
          <p:cNvPr id="7" name="Text Placeholder 6"/>
          <p:cNvSpPr>
            <a:spLocks noGrp="1"/>
          </p:cNvSpPr>
          <p:nvPr>
            <p:ph type="body" sz="quarter" idx="4294967295"/>
          </p:nvPr>
        </p:nvSpPr>
        <p:spPr>
          <a:xfrm>
            <a:off x="11901600" y="9025200"/>
            <a:ext cx="360000" cy="183600"/>
          </a:xfrm>
        </p:spPr>
        <p:txBody>
          <a:bodyPr>
            <a:normAutofit fontScale="92500" lnSpcReduction="20000"/>
          </a:bodyPr>
          <a:lstStyle/>
          <a:p>
            <a:endParaRPr lang="en-GB" dirty="0"/>
          </a:p>
        </p:txBody>
      </p:sp>
      <p:sp>
        <p:nvSpPr>
          <p:cNvPr id="8" name="Rectangle 7"/>
          <p:cNvSpPr/>
          <p:nvPr/>
        </p:nvSpPr>
        <p:spPr>
          <a:xfrm>
            <a:off x="1498565" y="8512994"/>
            <a:ext cx="2714644" cy="928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54755" y="2452153"/>
            <a:ext cx="6257665" cy="7232749"/>
          </a:xfrm>
          <a:prstGeom prst="rect">
            <a:avLst/>
          </a:prstGeom>
          <a:noFill/>
        </p:spPr>
        <p:txBody>
          <a:bodyPr wrap="square" rtlCol="0">
            <a:spAutoFit/>
          </a:bodyPr>
          <a:lstStyle/>
          <a:p>
            <a:r>
              <a:rPr lang="en-GB" sz="2400" dirty="0">
                <a:ea typeface="Roboto" panose="02000000000000000000" pitchFamily="2" charset="0"/>
                <a:cs typeface="Roboto" panose="02000000000000000000" pitchFamily="2" charset="0"/>
              </a:rPr>
              <a:t>Consumers need to know that problems with online shopping can be easily sorted out. </a:t>
            </a:r>
          </a:p>
          <a:p>
            <a:endParaRPr lang="en-US" sz="2400" dirty="0">
              <a:ea typeface="Roboto" panose="02000000000000000000" pitchFamily="2" charset="0"/>
              <a:cs typeface="Roboto" panose="02000000000000000000" pitchFamily="2" charset="0"/>
            </a:endParaRPr>
          </a:p>
          <a:p>
            <a:pPr marL="457200" indent="-457200">
              <a:buFont typeface="Arial" panose="020B0604020202020204" pitchFamily="34" charset="0"/>
              <a:buChar char="•"/>
            </a:pPr>
            <a:r>
              <a:rPr lang="en-GB" sz="2400" dirty="0">
                <a:ea typeface="Roboto" panose="02000000000000000000" pitchFamily="2" charset="0"/>
                <a:cs typeface="Roboto" panose="02000000000000000000" pitchFamily="2" charset="0"/>
              </a:rPr>
              <a:t>Consumers’ access to redress can vary a lot by region or country</a:t>
            </a:r>
          </a:p>
          <a:p>
            <a:pPr marL="457200" indent="-457200">
              <a:buFont typeface="Arial" panose="020B0604020202020204" pitchFamily="34" charset="0"/>
              <a:buChar char="•"/>
            </a:pPr>
            <a:r>
              <a:rPr lang="fr-FR" sz="2400" dirty="0"/>
              <a:t>Même quand les consommateurs ont droit à des réparations, ils ne le savent pas toujours. Un sondage de l'UE en 2015 a montré que la plupart des consommateurs effectuant des achats en ligne  n'étaient pas au courant de leurs droits.</a:t>
            </a:r>
          </a:p>
          <a:p>
            <a:r>
              <a:rPr lang="en-US" sz="2400" dirty="0">
                <a:ea typeface="Roboto" panose="02000000000000000000" pitchFamily="2" charset="0"/>
                <a:cs typeface="Roboto" panose="02000000000000000000" pitchFamily="2" charset="0"/>
              </a:rPr>
              <a:t>O</a:t>
            </a:r>
            <a:r>
              <a:rPr lang="en-GB" sz="2400" dirty="0" err="1">
                <a:ea typeface="Roboto" panose="02000000000000000000" pitchFamily="2" charset="0"/>
                <a:cs typeface="Roboto" panose="02000000000000000000" pitchFamily="2" charset="0"/>
              </a:rPr>
              <a:t>nline</a:t>
            </a:r>
            <a:r>
              <a:rPr lang="en-GB" sz="2400" dirty="0">
                <a:ea typeface="Roboto" panose="02000000000000000000" pitchFamily="2" charset="0"/>
                <a:cs typeface="Roboto" panose="02000000000000000000" pitchFamily="2" charset="0"/>
              </a:rPr>
              <a:t> retailers need strong internal dispute mechanisms that are easy to understand, while </a:t>
            </a:r>
            <a:r>
              <a:rPr lang="en-US" sz="2400" dirty="0">
                <a:ea typeface="Roboto" panose="02000000000000000000" pitchFamily="2" charset="0"/>
                <a:cs typeface="Roboto" panose="02000000000000000000" pitchFamily="2" charset="0"/>
              </a:rPr>
              <a:t>regulators should work across jurisdictions to support cross-border dispute resolution.</a:t>
            </a:r>
            <a:endParaRPr lang="en-GB" sz="2400" dirty="0">
              <a:ea typeface="Roboto" panose="02000000000000000000" pitchFamily="2" charset="0"/>
              <a:cs typeface="Roboto" panose="02000000000000000000" pitchFamily="2" charset="0"/>
            </a:endParaRPr>
          </a:p>
          <a:p>
            <a:pPr marL="457200" indent="-457200">
              <a:buFont typeface="Arial" panose="020B0604020202020204" pitchFamily="34" charset="0"/>
              <a:buChar char="•"/>
            </a:pPr>
            <a:endParaRPr lang="en-GB" dirty="0"/>
          </a:p>
          <a:p>
            <a:endParaRPr lang="en-GB" dirty="0"/>
          </a:p>
          <a:p>
            <a:pPr>
              <a:buFont typeface="Arial" pitchFamily="34" charset="0"/>
              <a:buChar char="•"/>
            </a:pPr>
            <a:endParaRPr lang="en-GB" dirty="0"/>
          </a:p>
          <a:p>
            <a:endParaRPr lang="en-GB" dirty="0"/>
          </a:p>
        </p:txBody>
      </p:sp>
      <p:pic>
        <p:nvPicPr>
          <p:cNvPr id="12" name="Picture 11">
            <a:extLst>
              <a:ext uri="{FF2B5EF4-FFF2-40B4-BE49-F238E27FC236}">
                <a16:creationId xmlns:a16="http://schemas.microsoft.com/office/drawing/2014/main" id="{A247647F-52C7-4561-8ABB-096843AE74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8565" y="7786755"/>
            <a:ext cx="1938798" cy="1775945"/>
          </a:xfrm>
          <a:prstGeom prst="rect">
            <a:avLst/>
          </a:prstGeom>
        </p:spPr>
      </p:pic>
      <p:pic>
        <p:nvPicPr>
          <p:cNvPr id="16" name="Picture 15">
            <a:extLst>
              <a:ext uri="{FF2B5EF4-FFF2-40B4-BE49-F238E27FC236}">
                <a16:creationId xmlns:a16="http://schemas.microsoft.com/office/drawing/2014/main" id="{41B17A82-295D-40A5-8A49-9C0C3EF73C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9" b="-394"/>
          <a:stretch/>
        </p:blipFill>
        <p:spPr>
          <a:xfrm>
            <a:off x="7526452" y="-56840"/>
            <a:ext cx="5471998" cy="9852991"/>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859265" y="3501504"/>
            <a:ext cx="4976616" cy="3960000"/>
          </a:xfrm>
        </p:spPr>
        <p:txBody>
          <a:bodyPr/>
          <a:lstStyle/>
          <a:p>
            <a:r>
              <a:rPr lang="fr-FR" sz="3200" b="1" dirty="0">
                <a:latin typeface="Franklin Gothic Medium" panose="020B0603020102020204" pitchFamily="34" charset="0"/>
              </a:rPr>
              <a:t>moins de 10%</a:t>
            </a:r>
          </a:p>
          <a:p>
            <a:r>
              <a:rPr lang="fr-FR" sz="3200" b="1" dirty="0">
                <a:latin typeface="Franklin Gothic Medium" panose="020B0603020102020204" pitchFamily="34" charset="0"/>
              </a:rPr>
              <a:t>des consommateurs membres internationaux d'Afrique et d'Amérique latine et des Caraïbes disent que les consommateurs doivent avoir un accès régulier à une réparation</a:t>
            </a:r>
            <a:endParaRPr lang="en-GB" sz="3200" b="1" dirty="0">
              <a:latin typeface="Franklin Gothic Medium" panose="020B0603020102020204" pitchFamily="34" charset="0"/>
            </a:endParaRPr>
          </a:p>
        </p:txBody>
      </p:sp>
      <p:pic>
        <p:nvPicPr>
          <p:cNvPr id="12" name="Picture 11">
            <a:extLst>
              <a:ext uri="{FF2B5EF4-FFF2-40B4-BE49-F238E27FC236}">
                <a16:creationId xmlns:a16="http://schemas.microsoft.com/office/drawing/2014/main" id="{CA87F07D-BE54-4FBE-86EA-7F2A3EE9A8F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6545" y="6523378"/>
            <a:ext cx="3164969" cy="2902746"/>
          </a:xfrm>
          <a:prstGeom prst="rect">
            <a:avLst/>
          </a:prstGeom>
        </p:spPr>
      </p:pic>
    </p:spTree>
    <p:custDataLst>
      <p:tags r:id="rId1"/>
    </p:custDataLst>
    <p:extLst>
      <p:ext uri="{BB962C8B-B14F-4D97-AF65-F5344CB8AC3E}">
        <p14:creationId xmlns:p14="http://schemas.microsoft.com/office/powerpoint/2010/main" val="2754082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8632" y="1457899"/>
            <a:ext cx="7022927" cy="3845818"/>
          </a:xfrm>
        </p:spPr>
        <p:txBody>
          <a:bodyPr>
            <a:noAutofit/>
          </a:bodyPr>
          <a:lstStyle/>
          <a:p>
            <a:pPr marL="342900" indent="-342900">
              <a:buFont typeface="Arial" panose="020B0604020202020204" pitchFamily="34" charset="0"/>
              <a:buChar char="•"/>
            </a:pPr>
            <a:r>
              <a:rPr lang="fr-FR" sz="2400" dirty="0">
                <a:latin typeface="+mj-lt"/>
                <a:ea typeface="Roboto" panose="02000000000000000000" pitchFamily="2" charset="0"/>
                <a:cs typeface="Roboto" panose="02000000000000000000" pitchFamily="2" charset="0"/>
              </a:rPr>
              <a:t>Les membres de </a:t>
            </a:r>
            <a:r>
              <a:rPr lang="fr-FR" sz="2400" dirty="0" err="1">
                <a:latin typeface="+mj-lt"/>
                <a:ea typeface="Roboto" panose="02000000000000000000" pitchFamily="2" charset="0"/>
                <a:cs typeface="Roboto" panose="02000000000000000000" pitchFamily="2" charset="0"/>
              </a:rPr>
              <a:t>Consumers</a:t>
            </a:r>
            <a:r>
              <a:rPr lang="fr-FR" sz="2400" dirty="0">
                <a:latin typeface="+mj-lt"/>
                <a:ea typeface="Roboto" panose="02000000000000000000" pitchFamily="2" charset="0"/>
                <a:cs typeface="Roboto" panose="02000000000000000000" pitchFamily="2" charset="0"/>
              </a:rPr>
              <a:t> International peuvent choisir d'intervenir sur les problèmes en e-commerce qui sont les plus pertinents dans leur propre pays</a:t>
            </a:r>
          </a:p>
          <a:p>
            <a:pPr marL="342900" indent="-342900">
              <a:buFont typeface="Arial" panose="020B0604020202020204" pitchFamily="34" charset="0"/>
              <a:buChar char="•"/>
            </a:pPr>
            <a:r>
              <a:rPr lang="fr-FR" sz="2400" dirty="0">
                <a:latin typeface="+mj-lt"/>
                <a:ea typeface="Roboto" panose="02000000000000000000" pitchFamily="2" charset="0"/>
                <a:cs typeface="Roboto" panose="02000000000000000000" pitchFamily="2" charset="0"/>
              </a:rPr>
              <a:t>Par le passé les membres ont organisé des événements, interagi avec les médias locaux, produit des rapports, fait des préconisations aux gouvernements nationaux, visé les entreprises et tenu des conversations avec les consommateurs</a:t>
            </a:r>
          </a:p>
          <a:p>
            <a:pPr marL="342900" indent="-342900">
              <a:buFont typeface="Arial" panose="020B0604020202020204" pitchFamily="34" charset="0"/>
              <a:buChar char="•"/>
            </a:pPr>
            <a:r>
              <a:rPr lang="fr-FR" sz="2400" dirty="0" err="1">
                <a:latin typeface="+mj-lt"/>
                <a:ea typeface="Roboto" panose="02000000000000000000" pitchFamily="2" charset="0"/>
                <a:cs typeface="Roboto" panose="02000000000000000000" pitchFamily="2" charset="0"/>
              </a:rPr>
              <a:t>Consumers</a:t>
            </a:r>
            <a:r>
              <a:rPr lang="fr-FR" sz="2400" dirty="0">
                <a:latin typeface="+mj-lt"/>
                <a:ea typeface="Roboto" panose="02000000000000000000" pitchFamily="2" charset="0"/>
                <a:cs typeface="Roboto" panose="02000000000000000000" pitchFamily="2" charset="0"/>
              </a:rPr>
              <a:t> International ressemblera des activités du monde entier sur son site internet, montrant sa parole collective</a:t>
            </a:r>
          </a:p>
          <a:p>
            <a:pPr marL="342900" indent="-342900">
              <a:buFont typeface="Arial" panose="020B0604020202020204" pitchFamily="34" charset="0"/>
              <a:buChar char="•"/>
            </a:pPr>
            <a:r>
              <a:rPr lang="fr-FR" sz="2400" dirty="0">
                <a:latin typeface="+mj-lt"/>
                <a:ea typeface="Roboto" panose="02000000000000000000" pitchFamily="2" charset="0"/>
                <a:cs typeface="Roboto" panose="02000000000000000000" pitchFamily="2" charset="0"/>
              </a:rPr>
              <a:t>Partagez votre action avec le hashtag #</a:t>
            </a:r>
            <a:r>
              <a:rPr lang="fr-FR" sz="2400" dirty="0" err="1">
                <a:latin typeface="+mj-lt"/>
                <a:ea typeface="Roboto" panose="02000000000000000000" pitchFamily="2" charset="0"/>
                <a:cs typeface="Roboto" panose="02000000000000000000" pitchFamily="2" charset="0"/>
              </a:rPr>
              <a:t>BetterDigitalWorld</a:t>
            </a:r>
            <a:r>
              <a:rPr lang="fr-FR" sz="2400" dirty="0">
                <a:latin typeface="+mj-lt"/>
                <a:ea typeface="Roboto" panose="02000000000000000000" pitchFamily="2" charset="0"/>
                <a:cs typeface="Roboto" panose="02000000000000000000" pitchFamily="2" charset="0"/>
              </a:rPr>
              <a:t> pour construire l'image internationale.</a:t>
            </a:r>
            <a:endParaRPr lang="en-GB" sz="2400" dirty="0">
              <a:latin typeface="+mj-lt"/>
              <a:ea typeface="Roboto" panose="02000000000000000000" pitchFamily="2" charset="0"/>
              <a:cs typeface="Roboto" panose="02000000000000000000" pitchFamily="2" charset="0"/>
            </a:endParaRPr>
          </a:p>
        </p:txBody>
      </p:sp>
      <p:sp>
        <p:nvSpPr>
          <p:cNvPr id="4" name="Text Placeholder 3"/>
          <p:cNvSpPr>
            <a:spLocks noGrp="1"/>
          </p:cNvSpPr>
          <p:nvPr>
            <p:ph type="body" sz="quarter" idx="13"/>
          </p:nvPr>
        </p:nvSpPr>
        <p:spPr>
          <a:xfrm>
            <a:off x="1555417" y="779448"/>
            <a:ext cx="8451688" cy="678451"/>
          </a:xfrm>
        </p:spPr>
        <p:txBody>
          <a:bodyPr/>
          <a:lstStyle/>
          <a:p>
            <a:r>
              <a:rPr lang="en-GB" dirty="0">
                <a:latin typeface="Franklin Gothic Medium" panose="020B0603020102020204" pitchFamily="34" charset="0"/>
              </a:rPr>
              <a:t>Ce que </a:t>
            </a:r>
            <a:r>
              <a:rPr lang="en-GB" dirty="0" err="1">
                <a:latin typeface="Franklin Gothic Medium" panose="020B0603020102020204" pitchFamily="34" charset="0"/>
              </a:rPr>
              <a:t>vous</a:t>
            </a:r>
            <a:r>
              <a:rPr lang="en-GB" dirty="0">
                <a:latin typeface="Franklin Gothic Medium" panose="020B0603020102020204" pitchFamily="34" charset="0"/>
              </a:rPr>
              <a:t> </a:t>
            </a:r>
            <a:r>
              <a:rPr lang="en-GB" dirty="0" err="1">
                <a:latin typeface="Franklin Gothic Medium" panose="020B0603020102020204" pitchFamily="34" charset="0"/>
              </a:rPr>
              <a:t>pouvez</a:t>
            </a:r>
            <a:r>
              <a:rPr lang="en-GB" dirty="0">
                <a:latin typeface="Franklin Gothic Medium" panose="020B0603020102020204" pitchFamily="34" charset="0"/>
              </a:rPr>
              <a:t> faire</a:t>
            </a:r>
          </a:p>
        </p:txBody>
      </p:sp>
      <p:sp>
        <p:nvSpPr>
          <p:cNvPr id="6" name="Rectangle 5"/>
          <p:cNvSpPr/>
          <p:nvPr/>
        </p:nvSpPr>
        <p:spPr>
          <a:xfrm>
            <a:off x="1427127" y="8512994"/>
            <a:ext cx="3071834" cy="92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1857075" y="9013060"/>
            <a:ext cx="500066"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tretch>
            <a:fillRect/>
          </a:stretch>
        </p:blipFill>
        <p:spPr>
          <a:xfrm>
            <a:off x="8911206" y="3096254"/>
            <a:ext cx="3412367" cy="3600000"/>
          </a:xfrm>
        </p:spPr>
      </p:pic>
      <p:pic>
        <p:nvPicPr>
          <p:cNvPr id="11" name="Picture 10">
            <a:extLst>
              <a:ext uri="{FF2B5EF4-FFF2-40B4-BE49-F238E27FC236}">
                <a16:creationId xmlns:a16="http://schemas.microsoft.com/office/drawing/2014/main" id="{74A13133-C1DA-4B28-A358-D276B4E7A9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8000" y="7786753"/>
            <a:ext cx="1938798" cy="1775945"/>
          </a:xfrm>
          <a:prstGeom prst="rect">
            <a:avLst/>
          </a:prstGeom>
        </p:spPr>
      </p:pic>
    </p:spTree>
    <p:custDataLst>
      <p:tags r:id="rId1"/>
    </p:custDataLst>
    <p:extLst>
      <p:ext uri="{BB962C8B-B14F-4D97-AF65-F5344CB8AC3E}">
        <p14:creationId xmlns:p14="http://schemas.microsoft.com/office/powerpoint/2010/main" val="81763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2259864" y="8863200"/>
            <a:ext cx="360041" cy="345600"/>
          </a:xfrm>
        </p:spPr>
        <p:txBody>
          <a:bodyPr/>
          <a:lstStyle/>
          <a:p>
            <a:fld id="{8DFF7C65-1947-4EE2-86A7-B5475E28478E}" type="slidenum">
              <a:rPr lang="en-GB" smtClean="0"/>
              <a:pPr/>
              <a:t>2</a:t>
            </a:fld>
            <a:endParaRPr lang="en-GB" dirty="0"/>
          </a:p>
        </p:txBody>
      </p:sp>
      <p:sp>
        <p:nvSpPr>
          <p:cNvPr id="3" name="Text Placeholder 2"/>
          <p:cNvSpPr>
            <a:spLocks noGrp="1"/>
          </p:cNvSpPr>
          <p:nvPr>
            <p:ph type="body" sz="quarter" idx="13"/>
          </p:nvPr>
        </p:nvSpPr>
        <p:spPr>
          <a:xfrm>
            <a:off x="1427127" y="298434"/>
            <a:ext cx="5760000" cy="1080000"/>
          </a:xfrm>
        </p:spPr>
        <p:txBody>
          <a:bodyPr/>
          <a:lstStyle/>
          <a:p>
            <a:r>
              <a:rPr lang="fr-FR" dirty="0">
                <a:latin typeface="Franklin Gothic Medium" panose="020B0603020102020204" pitchFamily="34" charset="0"/>
              </a:rPr>
              <a:t>Qu'est-ce que la journée mondiale des droits du consommateur ?</a:t>
            </a:r>
            <a:endParaRPr lang="en-GB" dirty="0">
              <a:latin typeface="Franklin Gothic Medium" panose="020B0603020102020204" pitchFamily="34" charset="0"/>
            </a:endParaRPr>
          </a:p>
        </p:txBody>
      </p:sp>
      <p:sp>
        <p:nvSpPr>
          <p:cNvPr id="4" name="Content Placeholder 3"/>
          <p:cNvSpPr>
            <a:spLocks noGrp="1"/>
          </p:cNvSpPr>
          <p:nvPr>
            <p:ph idx="1"/>
          </p:nvPr>
        </p:nvSpPr>
        <p:spPr>
          <a:xfrm>
            <a:off x="1427127" y="3280727"/>
            <a:ext cx="5760000" cy="3877986"/>
          </a:xfrm>
        </p:spPr>
        <p:txBody>
          <a:bodyPr>
            <a:normAutofit fontScale="25000" lnSpcReduction="20000"/>
          </a:bodyPr>
          <a:lstStyle/>
          <a:p>
            <a:r>
              <a:rPr lang="fr-FR" sz="12000" dirty="0">
                <a:latin typeface="+mj-lt"/>
                <a:ea typeface="Roboto" panose="02000000000000000000" pitchFamily="2" charset="0"/>
                <a:cs typeface="Roboto" panose="02000000000000000000" pitchFamily="2" charset="0"/>
              </a:rPr>
              <a:t>Une occasion annuelle pour la célébration, l'impact et la solidarité mondiale au sein du mouvement international pour le consommateur. </a:t>
            </a:r>
          </a:p>
          <a:p>
            <a:r>
              <a:rPr lang="fr-FR" sz="12000" dirty="0">
                <a:latin typeface="+mj-lt"/>
                <a:ea typeface="Roboto" panose="02000000000000000000" pitchFamily="2" charset="0"/>
                <a:cs typeface="Roboto" panose="02000000000000000000" pitchFamily="2" charset="0"/>
              </a:rPr>
              <a:t>Les organisations de consommateurs se rassemblent pour souligner et sensibiliser à un problème qui est important pour les consommateurs du monde entier. </a:t>
            </a:r>
          </a:p>
          <a:p>
            <a:endParaRPr lang="en-GB" dirty="0"/>
          </a:p>
        </p:txBody>
      </p:sp>
      <p:sp>
        <p:nvSpPr>
          <p:cNvPr id="38" name="Text Placeholder 37"/>
          <p:cNvSpPr>
            <a:spLocks noGrp="1"/>
          </p:cNvSpPr>
          <p:nvPr>
            <p:ph type="body" sz="quarter" idx="4294967295"/>
          </p:nvPr>
        </p:nvSpPr>
        <p:spPr>
          <a:xfrm>
            <a:off x="11901600" y="9025200"/>
            <a:ext cx="360000" cy="183600"/>
          </a:xfrm>
        </p:spPr>
        <p:txBody>
          <a:bodyPr>
            <a:normAutofit fontScale="85000" lnSpcReduction="20000"/>
          </a:bodyPr>
          <a:lstStyle/>
          <a:p>
            <a:r>
              <a:rPr lang="en-GB" dirty="0"/>
              <a:t>page</a:t>
            </a:r>
          </a:p>
        </p:txBody>
      </p:sp>
      <p:sp>
        <p:nvSpPr>
          <p:cNvPr id="8" name="Rectangle 7"/>
          <p:cNvSpPr/>
          <p:nvPr/>
        </p:nvSpPr>
        <p:spPr>
          <a:xfrm>
            <a:off x="1427127" y="8512994"/>
            <a:ext cx="3071834" cy="92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9626BA9-A74C-4C76-BDB3-745CB4EAEE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8000" y="7787132"/>
            <a:ext cx="1938798" cy="1775186"/>
          </a:xfrm>
          <a:prstGeom prst="rect">
            <a:avLst/>
          </a:prstGeom>
        </p:spPr>
      </p:pic>
      <p:pic>
        <p:nvPicPr>
          <p:cNvPr id="12" name="Picture 11">
            <a:extLst>
              <a:ext uri="{FF2B5EF4-FFF2-40B4-BE49-F238E27FC236}">
                <a16:creationId xmlns:a16="http://schemas.microsoft.com/office/drawing/2014/main" id="{ABD96CAA-7658-4370-9710-AFCDD0F67E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5344" y="-2"/>
            <a:ext cx="5595109" cy="9739313"/>
          </a:xfrm>
          <a:prstGeom prst="rect">
            <a:avLst/>
          </a:prstGeom>
        </p:spPr>
      </p:pic>
    </p:spTree>
    <p:custDataLst>
      <p:tags r:id="rId1"/>
    </p:custDataLst>
    <p:extLst>
      <p:ext uri="{BB962C8B-B14F-4D97-AF65-F5344CB8AC3E}">
        <p14:creationId xmlns:p14="http://schemas.microsoft.com/office/powerpoint/2010/main" val="354032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12261600" y="8863200"/>
            <a:ext cx="360000" cy="345600"/>
          </a:xfrm>
        </p:spPr>
        <p:txBody>
          <a:bodyPr/>
          <a:lstStyle/>
          <a:p>
            <a:fld id="{8DFF7C65-1947-4EE2-86A7-B5475E28478E}" type="slidenum">
              <a:rPr lang="en-GB" smtClean="0"/>
              <a:pPr/>
              <a:t>3</a:t>
            </a:fld>
            <a:endParaRPr lang="en-GB" dirty="0"/>
          </a:p>
        </p:txBody>
      </p:sp>
      <p:sp>
        <p:nvSpPr>
          <p:cNvPr id="4" name="Text Placeholder 3"/>
          <p:cNvSpPr>
            <a:spLocks noGrp="1"/>
          </p:cNvSpPr>
          <p:nvPr>
            <p:ph type="body" sz="quarter" idx="13"/>
          </p:nvPr>
        </p:nvSpPr>
        <p:spPr>
          <a:xfrm>
            <a:off x="1213751" y="834264"/>
            <a:ext cx="11305256" cy="1080000"/>
          </a:xfrm>
        </p:spPr>
        <p:txBody>
          <a:bodyPr/>
          <a:lstStyle/>
          <a:p>
            <a:r>
              <a:rPr lang="fr-FR" dirty="0">
                <a:latin typeface="Franklin Gothic Medium" panose="020B0603020102020204" pitchFamily="34" charset="0"/>
              </a:rPr>
              <a:t>Rendre les marchés digitaux plus justes</a:t>
            </a:r>
          </a:p>
        </p:txBody>
      </p:sp>
      <p:sp>
        <p:nvSpPr>
          <p:cNvPr id="8" name="Text Placeholder 4"/>
          <p:cNvSpPr txBox="1">
            <a:spLocks/>
          </p:cNvSpPr>
          <p:nvPr/>
        </p:nvSpPr>
        <p:spPr>
          <a:xfrm>
            <a:off x="1242641" y="2264013"/>
            <a:ext cx="7570291" cy="4429156"/>
          </a:xfrm>
          <a:prstGeom prst="rect">
            <a:avLst/>
          </a:prstGeom>
        </p:spPr>
        <p:txBody>
          <a:bodyPr vert="horz" lIns="0" tIns="0" rIns="0" bIns="0" rtlCol="0">
            <a:noAutofit/>
          </a:bodyPr>
          <a:lstStyle/>
          <a:p>
            <a:r>
              <a:rPr lang="fr-FR" sz="2400" dirty="0">
                <a:latin typeface="+mj-lt"/>
                <a:ea typeface="Roboto" panose="02000000000000000000" pitchFamily="2" charset="0"/>
                <a:cs typeface="Roboto" panose="02000000000000000000" pitchFamily="2" charset="0"/>
              </a:rPr>
              <a:t>L'e-commerce a ouvert un vaste éventail de choix pour les consommateurs, leur permettant de façonner les marchés de façons nouvelles. </a:t>
            </a:r>
          </a:p>
          <a:p>
            <a:endParaRPr lang="fr-FR" sz="2400" dirty="0">
              <a:latin typeface="+mj-lt"/>
              <a:ea typeface="Roboto" panose="02000000000000000000" pitchFamily="2" charset="0"/>
              <a:cs typeface="Roboto" panose="02000000000000000000" pitchFamily="2" charset="0"/>
            </a:endParaRPr>
          </a:p>
          <a:p>
            <a:r>
              <a:rPr lang="fr-FR" sz="2400" dirty="0">
                <a:latin typeface="+mj-lt"/>
                <a:ea typeface="Roboto" panose="02000000000000000000" pitchFamily="2" charset="0"/>
                <a:cs typeface="Roboto" panose="02000000000000000000" pitchFamily="2" charset="0"/>
              </a:rPr>
              <a:t>Cependant, il y a des questions importantes qui doivent être traitées : </a:t>
            </a:r>
          </a:p>
          <a:p>
            <a:endParaRPr lang="fr-FR" sz="2400" dirty="0">
              <a:latin typeface="+mj-lt"/>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fr-FR" sz="2400" dirty="0">
                <a:latin typeface="+mj-lt"/>
                <a:ea typeface="Roboto" panose="02000000000000000000" pitchFamily="2" charset="0"/>
                <a:cs typeface="Roboto" panose="02000000000000000000" pitchFamily="2" charset="0"/>
              </a:rPr>
              <a:t>Comment pouvons-nous établir l'accès à des marchés équitables et protégés pour tout le monde ? </a:t>
            </a:r>
          </a:p>
          <a:p>
            <a:pPr marL="342900" indent="-342900">
              <a:buFont typeface="Arial" panose="020B0604020202020204" pitchFamily="34" charset="0"/>
              <a:buChar char="•"/>
            </a:pPr>
            <a:r>
              <a:rPr lang="fr-FR" sz="2400" dirty="0">
                <a:latin typeface="+mj-lt"/>
                <a:ea typeface="Roboto" panose="02000000000000000000" pitchFamily="2" charset="0"/>
                <a:cs typeface="Roboto" panose="02000000000000000000" pitchFamily="2" charset="0"/>
              </a:rPr>
              <a:t>Comment pouvons-nous protéger les consommateurs des arnaques en ligne ? </a:t>
            </a:r>
          </a:p>
          <a:p>
            <a:pPr marL="342900" indent="-342900">
              <a:buFont typeface="Arial" panose="020B0604020202020204" pitchFamily="34" charset="0"/>
              <a:buChar char="•"/>
            </a:pPr>
            <a:r>
              <a:rPr lang="fr-FR" sz="2400" dirty="0">
                <a:latin typeface="+mj-lt"/>
                <a:ea typeface="Roboto" panose="02000000000000000000" pitchFamily="2" charset="0"/>
                <a:cs typeface="Roboto" panose="02000000000000000000" pitchFamily="2" charset="0"/>
              </a:rPr>
              <a:t>Comment pouvons-nous empêcher les pratiques commerciales déloyales et nous assurer qu'une réparation est disponible quand les choses ne se passent pas bien ? </a:t>
            </a:r>
          </a:p>
          <a:p>
            <a:endParaRPr lang="en-GB" sz="2000" dirty="0"/>
          </a:p>
        </p:txBody>
      </p:sp>
      <p:sp>
        <p:nvSpPr>
          <p:cNvPr id="10" name="Rectangle 9"/>
          <p:cNvSpPr/>
          <p:nvPr/>
        </p:nvSpPr>
        <p:spPr>
          <a:xfrm>
            <a:off x="11857075" y="9013060"/>
            <a:ext cx="500066"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4D05A8B-FF5B-484D-B97A-0CE4C99AB4AB}"/>
              </a:ext>
            </a:extLst>
          </p:cNvPr>
          <p:cNvSpPr/>
          <p:nvPr/>
        </p:nvSpPr>
        <p:spPr>
          <a:xfrm>
            <a:off x="1521222" y="8505488"/>
            <a:ext cx="286299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1C5D385C-BD51-4A17-9EBD-D7FE95609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7999" y="7748848"/>
            <a:ext cx="1938798" cy="1775186"/>
          </a:xfrm>
          <a:prstGeom prst="rect">
            <a:avLst/>
          </a:prstGeom>
        </p:spPr>
      </p:pic>
      <p:pic>
        <p:nvPicPr>
          <p:cNvPr id="11" name="Picture 10">
            <a:extLst>
              <a:ext uri="{FF2B5EF4-FFF2-40B4-BE49-F238E27FC236}">
                <a16:creationId xmlns:a16="http://schemas.microsoft.com/office/drawing/2014/main" id="{985EB86D-060E-4EFD-8753-922F05E5DD78}"/>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9021600" y="4891577"/>
            <a:ext cx="3600000" cy="3600000"/>
          </a:xfrm>
          <a:prstGeom prst="ellipse">
            <a:avLst/>
          </a:prstGeom>
        </p:spPr>
      </p:pic>
    </p:spTree>
    <p:custDataLst>
      <p:tags r:id="rId1"/>
    </p:custDataLst>
    <p:extLst>
      <p:ext uri="{BB962C8B-B14F-4D97-AF65-F5344CB8AC3E}">
        <p14:creationId xmlns:p14="http://schemas.microsoft.com/office/powerpoint/2010/main" val="391810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773F98-667E-4C9E-A4B1-A95561083298}"/>
              </a:ext>
            </a:extLst>
          </p:cNvPr>
          <p:cNvSpPr>
            <a:spLocks noGrp="1"/>
          </p:cNvSpPr>
          <p:nvPr>
            <p:ph type="body" sz="quarter" idx="13"/>
          </p:nvPr>
        </p:nvSpPr>
        <p:spPr>
          <a:xfrm>
            <a:off x="1237905" y="985502"/>
            <a:ext cx="8892000" cy="1080000"/>
          </a:xfrm>
        </p:spPr>
        <p:txBody>
          <a:bodyPr/>
          <a:lstStyle/>
          <a:p>
            <a:r>
              <a:rPr lang="en-GB" dirty="0">
                <a:solidFill>
                  <a:schemeClr val="bg1"/>
                </a:solidFill>
                <a:latin typeface="Franklin Gothic Medium" panose="020B0603020102020204" pitchFamily="34" charset="0"/>
              </a:rPr>
              <a:t>Que </a:t>
            </a:r>
            <a:r>
              <a:rPr lang="en-GB" dirty="0" err="1">
                <a:solidFill>
                  <a:schemeClr val="bg1"/>
                </a:solidFill>
                <a:latin typeface="Franklin Gothic Medium" panose="020B0603020102020204" pitchFamily="34" charset="0"/>
              </a:rPr>
              <a:t>demandons</a:t>
            </a:r>
            <a:r>
              <a:rPr lang="en-GB" dirty="0">
                <a:solidFill>
                  <a:schemeClr val="bg1"/>
                </a:solidFill>
                <a:latin typeface="Franklin Gothic Medium" panose="020B0603020102020204" pitchFamily="34" charset="0"/>
              </a:rPr>
              <a:t>-nous ?</a:t>
            </a:r>
          </a:p>
        </p:txBody>
      </p:sp>
      <p:sp>
        <p:nvSpPr>
          <p:cNvPr id="9" name="Oval 8">
            <a:extLst>
              <a:ext uri="{FF2B5EF4-FFF2-40B4-BE49-F238E27FC236}">
                <a16:creationId xmlns:a16="http://schemas.microsoft.com/office/drawing/2014/main" id="{76B0FC8D-468C-4E13-A047-64A8CB2DFD1D}"/>
              </a:ext>
            </a:extLst>
          </p:cNvPr>
          <p:cNvSpPr/>
          <p:nvPr/>
        </p:nvSpPr>
        <p:spPr>
          <a:xfrm>
            <a:off x="784216" y="2006512"/>
            <a:ext cx="3600000" cy="360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2AD6835-F4C2-481E-B354-1BE410B74129}"/>
              </a:ext>
            </a:extLst>
          </p:cNvPr>
          <p:cNvSpPr/>
          <p:nvPr/>
        </p:nvSpPr>
        <p:spPr>
          <a:xfrm>
            <a:off x="8614234" y="2025543"/>
            <a:ext cx="3600000" cy="360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0F71FF6-9838-4FB7-90D7-4B1828FA01A3}"/>
              </a:ext>
            </a:extLst>
          </p:cNvPr>
          <p:cNvSpPr/>
          <p:nvPr/>
        </p:nvSpPr>
        <p:spPr>
          <a:xfrm>
            <a:off x="4699225" y="5238083"/>
            <a:ext cx="3600000" cy="360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29A902B-C79E-4B66-8DB6-7C673D994100}"/>
              </a:ext>
            </a:extLst>
          </p:cNvPr>
          <p:cNvSpPr txBox="1"/>
          <p:nvPr/>
        </p:nvSpPr>
        <p:spPr>
          <a:xfrm>
            <a:off x="1252068" y="2565403"/>
            <a:ext cx="2664296" cy="2520280"/>
          </a:xfrm>
          <a:prstGeom prst="rect">
            <a:avLst/>
          </a:prstGeom>
          <a:noFill/>
        </p:spPr>
        <p:txBody>
          <a:bodyPr wrap="square" rtlCol="0">
            <a:spAutoFit/>
          </a:bodyPr>
          <a:lstStyle/>
          <a:p>
            <a:endParaRPr lang="en-GB" dirty="0"/>
          </a:p>
        </p:txBody>
      </p:sp>
      <p:sp>
        <p:nvSpPr>
          <p:cNvPr id="14" name="TextBox 13">
            <a:extLst>
              <a:ext uri="{FF2B5EF4-FFF2-40B4-BE49-F238E27FC236}">
                <a16:creationId xmlns:a16="http://schemas.microsoft.com/office/drawing/2014/main" id="{F0E57A7F-1C36-4B13-B286-315726E50EEC}"/>
              </a:ext>
            </a:extLst>
          </p:cNvPr>
          <p:cNvSpPr txBox="1"/>
          <p:nvPr/>
        </p:nvSpPr>
        <p:spPr>
          <a:xfrm>
            <a:off x="1252068" y="2683127"/>
            <a:ext cx="2816589" cy="2246769"/>
          </a:xfrm>
          <a:prstGeom prst="rect">
            <a:avLst/>
          </a:prstGeom>
          <a:noFill/>
          <a:ln>
            <a:noFill/>
          </a:ln>
        </p:spPr>
        <p:txBody>
          <a:bodyPr wrap="square" rtlCol="0">
            <a:spAutoFit/>
          </a:bodyPr>
          <a:lstStyle/>
          <a:p>
            <a:r>
              <a:rPr lang="fr-FR" sz="2800" dirty="0">
                <a:solidFill>
                  <a:schemeClr val="bg1"/>
                </a:solidFill>
                <a:latin typeface="Franklin Gothic Medium" panose="020B0603020102020204" pitchFamily="34" charset="0"/>
              </a:rPr>
              <a:t>UN ACCÈS À DES SERVICES INTERNET ÉQUITABLES ET PROTÉGÉS</a:t>
            </a:r>
          </a:p>
        </p:txBody>
      </p:sp>
      <p:sp>
        <p:nvSpPr>
          <p:cNvPr id="15" name="TextBox 14">
            <a:extLst>
              <a:ext uri="{FF2B5EF4-FFF2-40B4-BE49-F238E27FC236}">
                <a16:creationId xmlns:a16="http://schemas.microsoft.com/office/drawing/2014/main" id="{40CB7DA4-51C3-4139-BFBD-C1450D0504F2}"/>
              </a:ext>
            </a:extLst>
          </p:cNvPr>
          <p:cNvSpPr txBox="1"/>
          <p:nvPr/>
        </p:nvSpPr>
        <p:spPr>
          <a:xfrm>
            <a:off x="5419105" y="5980532"/>
            <a:ext cx="2664296" cy="2246769"/>
          </a:xfrm>
          <a:prstGeom prst="rect">
            <a:avLst/>
          </a:prstGeom>
          <a:noFill/>
        </p:spPr>
        <p:txBody>
          <a:bodyPr wrap="square" rtlCol="0">
            <a:spAutoFit/>
          </a:bodyPr>
          <a:lstStyle/>
          <a:p>
            <a:r>
              <a:rPr lang="fr-FR" sz="2800" dirty="0">
                <a:solidFill>
                  <a:schemeClr val="bg1"/>
                </a:solidFill>
                <a:latin typeface="Franklin Gothic Medium" panose="020B0603020102020204" pitchFamily="34" charset="0"/>
              </a:rPr>
              <a:t>UNE ACTION CONTRE LES PRATIQUES DÉLOYALES ET LA FRAUDE</a:t>
            </a:r>
          </a:p>
        </p:txBody>
      </p:sp>
      <p:sp>
        <p:nvSpPr>
          <p:cNvPr id="16" name="TextBox 15">
            <a:extLst>
              <a:ext uri="{FF2B5EF4-FFF2-40B4-BE49-F238E27FC236}">
                <a16:creationId xmlns:a16="http://schemas.microsoft.com/office/drawing/2014/main" id="{65ACAA58-083B-4773-974D-65FC4F0182A2}"/>
              </a:ext>
            </a:extLst>
          </p:cNvPr>
          <p:cNvSpPr txBox="1"/>
          <p:nvPr/>
        </p:nvSpPr>
        <p:spPr>
          <a:xfrm>
            <a:off x="9163521" y="3248900"/>
            <a:ext cx="3221706" cy="1384995"/>
          </a:xfrm>
          <a:prstGeom prst="rect">
            <a:avLst/>
          </a:prstGeom>
          <a:noFill/>
        </p:spPr>
        <p:txBody>
          <a:bodyPr wrap="square" rtlCol="0">
            <a:spAutoFit/>
          </a:bodyPr>
          <a:lstStyle/>
          <a:p>
            <a:r>
              <a:rPr lang="fr-FR" sz="2800" dirty="0">
                <a:solidFill>
                  <a:schemeClr val="bg1"/>
                </a:solidFill>
                <a:latin typeface="Franklin Gothic Medium" panose="020B0603020102020204" pitchFamily="34" charset="0"/>
              </a:rPr>
              <a:t>UNE MEILLEURE PROTECTION EN LIGNE </a:t>
            </a:r>
          </a:p>
        </p:txBody>
      </p:sp>
      <p:sp>
        <p:nvSpPr>
          <p:cNvPr id="5" name="Rectangle 4">
            <a:extLst>
              <a:ext uri="{FF2B5EF4-FFF2-40B4-BE49-F238E27FC236}">
                <a16:creationId xmlns:a16="http://schemas.microsoft.com/office/drawing/2014/main" id="{2EE40F93-D173-4D80-AE4E-A5FF3ADF12D7}"/>
              </a:ext>
            </a:extLst>
          </p:cNvPr>
          <p:cNvSpPr/>
          <p:nvPr/>
        </p:nvSpPr>
        <p:spPr>
          <a:xfrm>
            <a:off x="126692" y="8258264"/>
            <a:ext cx="4860366" cy="14304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0DA80C9-01F3-4F86-834B-C0197D3829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015" y="6887996"/>
            <a:ext cx="3164969" cy="2899122"/>
          </a:xfrm>
          <a:prstGeom prst="rect">
            <a:avLst/>
          </a:prstGeom>
        </p:spPr>
      </p:pic>
    </p:spTree>
    <p:extLst>
      <p:ext uri="{BB962C8B-B14F-4D97-AF65-F5344CB8AC3E}">
        <p14:creationId xmlns:p14="http://schemas.microsoft.com/office/powerpoint/2010/main" val="1897086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294967295"/>
          </p:nvPr>
        </p:nvSpPr>
        <p:spPr>
          <a:xfrm>
            <a:off x="12259864" y="8863200"/>
            <a:ext cx="360041" cy="345600"/>
          </a:xfrm>
        </p:spPr>
        <p:txBody>
          <a:bodyPr/>
          <a:lstStyle/>
          <a:p>
            <a:fld id="{8DFF7C65-1947-4EE2-86A7-B5475E28478E}" type="slidenum">
              <a:rPr lang="en-GB" smtClean="0">
                <a:solidFill>
                  <a:schemeClr val="bg1"/>
                </a:solidFill>
              </a:rPr>
              <a:pPr/>
              <a:t>5</a:t>
            </a:fld>
            <a:endParaRPr lang="en-GB" dirty="0">
              <a:solidFill>
                <a:schemeClr val="bg1"/>
              </a:solidFill>
            </a:endParaRPr>
          </a:p>
        </p:txBody>
      </p:sp>
      <p:sp>
        <p:nvSpPr>
          <p:cNvPr id="3" name="Text Placeholder 2"/>
          <p:cNvSpPr>
            <a:spLocks noGrp="1"/>
          </p:cNvSpPr>
          <p:nvPr>
            <p:ph type="body" sz="quarter" idx="13"/>
          </p:nvPr>
        </p:nvSpPr>
        <p:spPr>
          <a:xfrm>
            <a:off x="986135" y="520891"/>
            <a:ext cx="6874470" cy="678451"/>
          </a:xfrm>
        </p:spPr>
        <p:txBody>
          <a:bodyPr/>
          <a:lstStyle/>
          <a:p>
            <a:r>
              <a:rPr lang="en-GB" dirty="0">
                <a:latin typeface="Franklin Gothic Medium" panose="020B0603020102020204" pitchFamily="34" charset="0"/>
              </a:rPr>
              <a:t>1. </a:t>
            </a:r>
            <a:r>
              <a:rPr lang="en-GB" dirty="0" err="1">
                <a:latin typeface="Franklin Gothic Medium" panose="020B0603020102020204" pitchFamily="34" charset="0"/>
              </a:rPr>
              <a:t>Accès</a:t>
            </a:r>
            <a:r>
              <a:rPr lang="en-GB" dirty="0">
                <a:latin typeface="Franklin Gothic Medium" panose="020B0603020102020204" pitchFamily="34" charset="0"/>
              </a:rPr>
              <a:t> et </a:t>
            </a:r>
            <a:r>
              <a:rPr lang="en-GB" dirty="0" err="1">
                <a:latin typeface="Franklin Gothic Medium" panose="020B0603020102020204" pitchFamily="34" charset="0"/>
              </a:rPr>
              <a:t>choix</a:t>
            </a:r>
            <a:endParaRPr lang="en-GB" dirty="0">
              <a:latin typeface="Franklin Gothic Medium" panose="020B0603020102020204" pitchFamily="34" charset="0"/>
            </a:endParaRPr>
          </a:p>
          <a:p>
            <a:endParaRPr lang="en-GB" dirty="0">
              <a:latin typeface="Franklin Gothic Medium" panose="020B0603020102020204" pitchFamily="34" charset="0"/>
            </a:endParaRPr>
          </a:p>
        </p:txBody>
      </p:sp>
      <p:sp>
        <p:nvSpPr>
          <p:cNvPr id="4" name="Content Placeholder 3"/>
          <p:cNvSpPr>
            <a:spLocks noGrp="1"/>
          </p:cNvSpPr>
          <p:nvPr>
            <p:ph idx="1"/>
          </p:nvPr>
        </p:nvSpPr>
        <p:spPr>
          <a:xfrm>
            <a:off x="986135" y="1471498"/>
            <a:ext cx="6143668" cy="4429156"/>
          </a:xfrm>
        </p:spPr>
        <p:txBody>
          <a:bodyPr>
            <a:noAutofit/>
          </a:bodyPr>
          <a:lstStyle/>
          <a:p>
            <a:r>
              <a:rPr lang="fr-FR" sz="2400" dirty="0">
                <a:latin typeface="+mj-lt"/>
                <a:ea typeface="Roboto" panose="02000000000000000000" pitchFamily="2" charset="0"/>
                <a:cs typeface="Roboto" panose="02000000000000000000" pitchFamily="2" charset="0"/>
              </a:rPr>
              <a:t>La moitié de la population mondiale est encore hors ligne, empêchant l'accès aux marchés digitaux </a:t>
            </a:r>
          </a:p>
          <a:p>
            <a:r>
              <a:rPr lang="fr-FR" sz="2400" dirty="0">
                <a:latin typeface="+mj-lt"/>
                <a:ea typeface="Roboto" panose="02000000000000000000" pitchFamily="2" charset="0"/>
                <a:cs typeface="Roboto" panose="02000000000000000000" pitchFamily="2" charset="0"/>
              </a:rPr>
              <a:t>Certains fournisseurs de services Internet utilisent des pratiques telles que le plafonnement des données pour limiter injustement l'accès. </a:t>
            </a:r>
          </a:p>
          <a:p>
            <a:pPr marL="0" indent="0">
              <a:buNone/>
            </a:pPr>
            <a:r>
              <a:rPr lang="fr-FR" sz="2400" dirty="0">
                <a:latin typeface="+mj-lt"/>
                <a:ea typeface="Roboto" panose="02000000000000000000" pitchFamily="2" charset="0"/>
                <a:cs typeface="Roboto" panose="02000000000000000000" pitchFamily="2" charset="0"/>
              </a:rPr>
              <a:t>Les consommateurs devraient avoir accès à des services Internet abordables, de bonne qualité et ouverts. </a:t>
            </a:r>
            <a:endParaRPr lang="en-GB" sz="2400" dirty="0">
              <a:latin typeface="+mj-lt"/>
              <a:ea typeface="Roboto" panose="02000000000000000000" pitchFamily="2" charset="0"/>
              <a:cs typeface="Roboto" panose="02000000000000000000" pitchFamily="2" charset="0"/>
            </a:endParaRPr>
          </a:p>
        </p:txBody>
      </p:sp>
      <p:sp>
        <p:nvSpPr>
          <p:cNvPr id="34" name="Text Placeholder 33"/>
          <p:cNvSpPr>
            <a:spLocks noGrp="1"/>
          </p:cNvSpPr>
          <p:nvPr>
            <p:ph type="body" sz="quarter" idx="4294967295"/>
          </p:nvPr>
        </p:nvSpPr>
        <p:spPr>
          <a:xfrm>
            <a:off x="11901600" y="9025200"/>
            <a:ext cx="360000" cy="183600"/>
          </a:xfrm>
        </p:spPr>
        <p:txBody>
          <a:bodyPr>
            <a:normAutofit fontScale="85000" lnSpcReduction="20000"/>
          </a:bodyPr>
          <a:lstStyle/>
          <a:p>
            <a:r>
              <a:rPr lang="en-GB" dirty="0">
                <a:solidFill>
                  <a:schemeClr val="bg1"/>
                </a:solidFill>
              </a:rPr>
              <a:t>page</a:t>
            </a:r>
          </a:p>
        </p:txBody>
      </p:sp>
      <p:sp>
        <p:nvSpPr>
          <p:cNvPr id="8" name="Rectangle 7"/>
          <p:cNvSpPr/>
          <p:nvPr/>
        </p:nvSpPr>
        <p:spPr>
          <a:xfrm>
            <a:off x="1427127" y="8512994"/>
            <a:ext cx="3071834" cy="92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0DC3E0F6-6D96-4324-8172-874508B3E1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8000" y="7787132"/>
            <a:ext cx="1938798" cy="1775186"/>
          </a:xfrm>
          <a:prstGeom prst="rect">
            <a:avLst/>
          </a:prstGeom>
        </p:spPr>
      </p:pic>
      <p:pic>
        <p:nvPicPr>
          <p:cNvPr id="23" name="Picture Placeholder 22">
            <a:extLst>
              <a:ext uri="{FF2B5EF4-FFF2-40B4-BE49-F238E27FC236}">
                <a16:creationId xmlns:a16="http://schemas.microsoft.com/office/drawing/2014/main" id="{5F386755-6034-46B4-B224-7ED08F39E8DF}"/>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7651353" y="1313"/>
            <a:ext cx="5472000" cy="9738000"/>
          </a:xfrm>
        </p:spPr>
      </p:pic>
    </p:spTree>
    <p:custDataLst>
      <p:tags r:id="rId1"/>
    </p:custDataLst>
    <p:extLst>
      <p:ext uri="{BB962C8B-B14F-4D97-AF65-F5344CB8AC3E}">
        <p14:creationId xmlns:p14="http://schemas.microsoft.com/office/powerpoint/2010/main" val="100175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787257" y="3357488"/>
            <a:ext cx="4896544" cy="3403733"/>
          </a:xfrm>
        </p:spPr>
        <p:txBody>
          <a:bodyPr/>
          <a:lstStyle/>
          <a:p>
            <a:r>
              <a:rPr lang="fr-FR" sz="4400" b="1" dirty="0">
                <a:latin typeface="Franklin Gothic Medium" panose="020B0603020102020204" pitchFamily="34" charset="0"/>
              </a:rPr>
              <a:t>Entre 2013 et 2015, un plan haut débit de 1GB aurait coûté à un citoyen africain moyen 18% de ses revenus mensuels</a:t>
            </a:r>
            <a:endParaRPr lang="en-GB" sz="4400" b="1" dirty="0">
              <a:latin typeface="Franklin Gothic Medium" panose="020B0603020102020204" pitchFamily="34" charset="0"/>
            </a:endParaRPr>
          </a:p>
        </p:txBody>
      </p:sp>
      <p:pic>
        <p:nvPicPr>
          <p:cNvPr id="6" name="Picture 5"/>
          <p:cNvPicPr>
            <a:picLocks/>
          </p:cNvPicPr>
          <p:nvPr/>
        </p:nvPicPr>
        <p:blipFill>
          <a:blip r:embed="rId4" cstate="screen">
            <a:extLst>
              <a:ext uri="{28A0092B-C50C-407E-A947-70E740481C1C}">
                <a14:useLocalDpi xmlns:a14="http://schemas.microsoft.com/office/drawing/2010/main"/>
              </a:ext>
            </a:extLst>
          </a:blip>
          <a:stretch>
            <a:fillRect/>
          </a:stretch>
        </p:blipFill>
        <p:spPr>
          <a:xfrm>
            <a:off x="450553" y="405160"/>
            <a:ext cx="5040000" cy="5040560"/>
          </a:xfrm>
          <a:prstGeom prst="ellipse">
            <a:avLst/>
          </a:prstGeom>
        </p:spPr>
      </p:pic>
      <p:pic>
        <p:nvPicPr>
          <p:cNvPr id="7" name="Picture 6">
            <a:extLst>
              <a:ext uri="{FF2B5EF4-FFF2-40B4-BE49-F238E27FC236}">
                <a16:creationId xmlns:a16="http://schemas.microsoft.com/office/drawing/2014/main" id="{3CF5A437-4D09-47AC-985A-764EEA14A8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545" y="6525190"/>
            <a:ext cx="3164969" cy="2899122"/>
          </a:xfrm>
          <a:prstGeom prst="rect">
            <a:avLst/>
          </a:prstGeom>
        </p:spPr>
      </p:pic>
    </p:spTree>
    <p:custDataLst>
      <p:tags r:id="rId1"/>
    </p:custDataLst>
    <p:extLst>
      <p:ext uri="{BB962C8B-B14F-4D97-AF65-F5344CB8AC3E}">
        <p14:creationId xmlns:p14="http://schemas.microsoft.com/office/powerpoint/2010/main" val="275408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65021" y="828087"/>
            <a:ext cx="5760000" cy="1080000"/>
          </a:xfrm>
        </p:spPr>
        <p:txBody>
          <a:bodyPr/>
          <a:lstStyle/>
          <a:p>
            <a:r>
              <a:rPr lang="en-GB" sz="4800" dirty="0">
                <a:latin typeface="Franklin Gothic Medium" panose="020B0603020102020204" pitchFamily="34" charset="0"/>
              </a:rPr>
              <a:t>2. </a:t>
            </a:r>
            <a:r>
              <a:rPr lang="en-GB" sz="4800" dirty="0" err="1">
                <a:latin typeface="Franklin Gothic Medium" panose="020B0603020102020204" pitchFamily="34" charset="0"/>
              </a:rPr>
              <a:t>Escroqueries</a:t>
            </a:r>
            <a:endParaRPr lang="en-GB" sz="4800" dirty="0">
              <a:latin typeface="Franklin Gothic Medium" panose="020B0603020102020204" pitchFamily="34" charset="0"/>
            </a:endParaRPr>
          </a:p>
          <a:p>
            <a:endParaRPr lang="en-GB" dirty="0"/>
          </a:p>
        </p:txBody>
      </p:sp>
      <p:sp>
        <p:nvSpPr>
          <p:cNvPr id="5" name="Content Placeholder 4"/>
          <p:cNvSpPr>
            <a:spLocks noGrp="1"/>
          </p:cNvSpPr>
          <p:nvPr>
            <p:ph idx="1"/>
          </p:nvPr>
        </p:nvSpPr>
        <p:spPr>
          <a:xfrm>
            <a:off x="565021" y="1908087"/>
            <a:ext cx="6433410" cy="4320000"/>
          </a:xfrm>
        </p:spPr>
        <p:txBody>
          <a:bodyPr>
            <a:noAutofit/>
          </a:bodyPr>
          <a:lstStyle/>
          <a:p>
            <a:r>
              <a:rPr lang="fr-FR" sz="2000" dirty="0">
                <a:latin typeface="+mj-lt"/>
                <a:ea typeface="Roboto" panose="02000000000000000000" pitchFamily="2" charset="0"/>
                <a:cs typeface="Roboto" panose="02000000000000000000" pitchFamily="2" charset="0"/>
              </a:rPr>
              <a:t>La moitié des gens qui ne font jamais leurs courses en ligne attribuent ça à un manque de confiance </a:t>
            </a:r>
          </a:p>
          <a:p>
            <a:r>
              <a:rPr lang="fr-FR" sz="2000" dirty="0">
                <a:latin typeface="+mj-lt"/>
                <a:ea typeface="Roboto" panose="02000000000000000000" pitchFamily="2" charset="0"/>
                <a:cs typeface="Roboto" panose="02000000000000000000" pitchFamily="2" charset="0"/>
              </a:rPr>
              <a:t>Les arnaqueurs peuvent faire semblant d'être des vendeurs légitimes, diffuser des fausses publicités sur des plates-formes légitimes ou être impliqués dans la fraude en matière de paiement. </a:t>
            </a:r>
          </a:p>
          <a:p>
            <a:pPr marL="0" indent="0">
              <a:buNone/>
            </a:pPr>
            <a:r>
              <a:rPr lang="fr-FR" sz="2000" dirty="0">
                <a:latin typeface="+mj-lt"/>
                <a:ea typeface="Roboto" panose="02000000000000000000" pitchFamily="2" charset="0"/>
                <a:cs typeface="Roboto" panose="02000000000000000000" pitchFamily="2" charset="0"/>
              </a:rPr>
              <a:t>Les plates-formes devraient rendre aussi facile que possible le signalement et le blocage des publicités frauduleuses, tandis que les gouvernements devraient veiller à ce que la protection du consommateur numérique soit une partie intégrante du cadre réglementaire. </a:t>
            </a:r>
            <a:endParaRPr lang="en-GB" sz="2000" dirty="0">
              <a:latin typeface="+mj-lt"/>
              <a:ea typeface="Roboto" panose="02000000000000000000" pitchFamily="2" charset="0"/>
              <a:cs typeface="Roboto" panose="02000000000000000000" pitchFamily="2" charset="0"/>
            </a:endParaRPr>
          </a:p>
        </p:txBody>
      </p:sp>
      <p:sp>
        <p:nvSpPr>
          <p:cNvPr id="7" name="Text Placeholder 6"/>
          <p:cNvSpPr>
            <a:spLocks noGrp="1"/>
          </p:cNvSpPr>
          <p:nvPr>
            <p:ph type="body" sz="quarter" idx="4294967295"/>
          </p:nvPr>
        </p:nvSpPr>
        <p:spPr>
          <a:xfrm>
            <a:off x="11901600" y="9025200"/>
            <a:ext cx="360000" cy="183600"/>
          </a:xfrm>
        </p:spPr>
        <p:txBody>
          <a:bodyPr>
            <a:normAutofit fontScale="92500" lnSpcReduction="20000"/>
          </a:bodyPr>
          <a:lstStyle/>
          <a:p>
            <a:endParaRPr lang="en-GB"/>
          </a:p>
        </p:txBody>
      </p:sp>
      <p:sp>
        <p:nvSpPr>
          <p:cNvPr id="8" name="Rectangle 7"/>
          <p:cNvSpPr/>
          <p:nvPr/>
        </p:nvSpPr>
        <p:spPr>
          <a:xfrm>
            <a:off x="1498565" y="8512994"/>
            <a:ext cx="2714644" cy="928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D3A75CD6-29EB-4761-9C31-4F595793EB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8000" y="7786753"/>
            <a:ext cx="1938798" cy="1775945"/>
          </a:xfrm>
          <a:prstGeom prst="rect">
            <a:avLst/>
          </a:prstGeom>
        </p:spPr>
      </p:pic>
      <p:pic>
        <p:nvPicPr>
          <p:cNvPr id="21" name="Picture Placeholder 20">
            <a:extLst>
              <a:ext uri="{FF2B5EF4-FFF2-40B4-BE49-F238E27FC236}">
                <a16:creationId xmlns:a16="http://schemas.microsoft.com/office/drawing/2014/main" id="{37956097-B55A-4B81-9192-3DDC496C2A56}"/>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715249" y="3357488"/>
            <a:ext cx="4860000" cy="3960000"/>
          </a:xfrm>
        </p:spPr>
        <p:txBody>
          <a:bodyPr/>
          <a:lstStyle/>
          <a:p>
            <a:r>
              <a:rPr lang="fr-FR" sz="3600" b="1" dirty="0">
                <a:latin typeface="Franklin Gothic Medium" panose="020B0603020102020204" pitchFamily="34" charset="0"/>
              </a:rPr>
              <a:t>Le nombre de cas de fraude au niveau mondial a augmenté par 19% comparé à 2013. POUR CHAQUE 100$ DE CHIFFRE D'AFFAIRE, LES ARNAQUEURS SE FONT À L'HEURE ACTUELLE 5,65 CENTS.</a:t>
            </a:r>
          </a:p>
        </p:txBody>
      </p:sp>
      <p:pic>
        <p:nvPicPr>
          <p:cNvPr id="8" name="Picture 7">
            <a:extLst>
              <a:ext uri="{FF2B5EF4-FFF2-40B4-BE49-F238E27FC236}">
                <a16:creationId xmlns:a16="http://schemas.microsoft.com/office/drawing/2014/main" id="{919F225B-8765-4B87-95CF-C83AF84C8D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6545" y="6523378"/>
            <a:ext cx="3164969" cy="2902746"/>
          </a:xfrm>
          <a:prstGeom prst="rect">
            <a:avLst/>
          </a:prstGeom>
        </p:spPr>
      </p:pic>
    </p:spTree>
    <p:custDataLst>
      <p:tags r:id="rId1"/>
    </p:custDataLst>
    <p:extLst>
      <p:ext uri="{BB962C8B-B14F-4D97-AF65-F5344CB8AC3E}">
        <p14:creationId xmlns:p14="http://schemas.microsoft.com/office/powerpoint/2010/main" val="2754082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21CEF12-E357-4428-A9B3-33542A1379ED}"/>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7524000" y="0"/>
            <a:ext cx="5472000" cy="9738000"/>
          </a:xfrm>
        </p:spPr>
      </p:pic>
      <p:sp>
        <p:nvSpPr>
          <p:cNvPr id="4" name="Text Placeholder 3"/>
          <p:cNvSpPr>
            <a:spLocks noGrp="1"/>
          </p:cNvSpPr>
          <p:nvPr>
            <p:ph type="body" sz="quarter" idx="13"/>
          </p:nvPr>
        </p:nvSpPr>
        <p:spPr>
          <a:xfrm>
            <a:off x="1026617" y="477168"/>
            <a:ext cx="5760000" cy="1080000"/>
          </a:xfrm>
        </p:spPr>
        <p:txBody>
          <a:bodyPr/>
          <a:lstStyle/>
          <a:p>
            <a:r>
              <a:rPr lang="en-GB" sz="3600" dirty="0">
                <a:latin typeface="Franklin Gothic Medium" panose="020B0603020102020204" pitchFamily="34" charset="0"/>
              </a:rPr>
              <a:t>3.1 </a:t>
            </a:r>
            <a:r>
              <a:rPr lang="fr-FR" sz="3600" dirty="0">
                <a:latin typeface="Franklin Gothic Medium" panose="020B0603020102020204" pitchFamily="34" charset="0"/>
              </a:rPr>
              <a:t>Une meilleur protection en ligne : Des pratiques commerciales plus justes</a:t>
            </a:r>
            <a:endParaRPr lang="en-GB" sz="3600" dirty="0">
              <a:latin typeface="Franklin Gothic Medium" panose="020B0603020102020204" pitchFamily="34" charset="0"/>
            </a:endParaRPr>
          </a:p>
        </p:txBody>
      </p:sp>
      <p:sp>
        <p:nvSpPr>
          <p:cNvPr id="17" name="Content Placeholder 4">
            <a:extLst>
              <a:ext uri="{FF2B5EF4-FFF2-40B4-BE49-F238E27FC236}">
                <a16:creationId xmlns:a16="http://schemas.microsoft.com/office/drawing/2014/main" id="{CD8BD5E2-013A-4213-A263-7DBB72096AE0}"/>
              </a:ext>
            </a:extLst>
          </p:cNvPr>
          <p:cNvSpPr>
            <a:spLocks noGrp="1"/>
          </p:cNvSpPr>
          <p:nvPr>
            <p:ph idx="1"/>
          </p:nvPr>
        </p:nvSpPr>
        <p:spPr>
          <a:xfrm>
            <a:off x="1026617" y="2460022"/>
            <a:ext cx="5760000" cy="4320000"/>
          </a:xfrm>
        </p:spPr>
        <p:txBody>
          <a:bodyPr>
            <a:noAutofit/>
          </a:bodyPr>
          <a:lstStyle/>
          <a:p>
            <a:pPr marL="342900" indent="-342900">
              <a:buFont typeface="Arial" panose="020B0604020202020204" pitchFamily="34" charset="0"/>
              <a:buChar char="•"/>
            </a:pPr>
            <a:r>
              <a:rPr lang="fr-FR" sz="2400" dirty="0">
                <a:latin typeface="+mj-lt"/>
                <a:ea typeface="Roboto" panose="02000000000000000000" pitchFamily="2" charset="0"/>
                <a:cs typeface="Roboto" panose="02000000000000000000" pitchFamily="2" charset="0"/>
              </a:rPr>
              <a:t>La peur de pratiques commerciales inéquitables, peu claires et confuses peut nuire à la confiance des consommateurs pour l'e-commerce</a:t>
            </a:r>
          </a:p>
          <a:p>
            <a:pPr marL="342900" indent="-342900">
              <a:buFont typeface="Arial" panose="020B0604020202020204" pitchFamily="34" charset="0"/>
              <a:buChar char="•"/>
            </a:pPr>
            <a:r>
              <a:rPr lang="fr-FR" sz="2400" dirty="0">
                <a:latin typeface="+mj-lt"/>
                <a:ea typeface="Roboto" panose="02000000000000000000" pitchFamily="2" charset="0"/>
                <a:cs typeface="Roboto" panose="02000000000000000000" pitchFamily="2" charset="0"/>
              </a:rPr>
              <a:t>Certains détaillants en ligne utilisent des techniques comme « </a:t>
            </a:r>
            <a:r>
              <a:rPr lang="fr-FR" sz="2400" dirty="0" err="1">
                <a:latin typeface="+mj-lt"/>
                <a:ea typeface="Roboto" panose="02000000000000000000" pitchFamily="2" charset="0"/>
                <a:cs typeface="Roboto" panose="02000000000000000000" pitchFamily="2" charset="0"/>
              </a:rPr>
              <a:t>drip-pricing</a:t>
            </a:r>
            <a:r>
              <a:rPr lang="fr-FR" sz="2400" dirty="0">
                <a:latin typeface="+mj-lt"/>
                <a:ea typeface="Roboto" panose="02000000000000000000" pitchFamily="2" charset="0"/>
                <a:cs typeface="Roboto" panose="02000000000000000000" pitchFamily="2" charset="0"/>
              </a:rPr>
              <a:t> » et la discrimination tarifaire pour faire payer injustement les consommateurs. </a:t>
            </a:r>
          </a:p>
          <a:p>
            <a:pPr marL="342900" indent="-342900">
              <a:buFont typeface="Arial" panose="020B0604020202020204" pitchFamily="34" charset="0"/>
              <a:buChar char="•"/>
            </a:pPr>
            <a:r>
              <a:rPr lang="fr-FR" sz="2400" dirty="0">
                <a:latin typeface="+mj-lt"/>
                <a:ea typeface="Roboto" panose="02000000000000000000" pitchFamily="2" charset="0"/>
                <a:cs typeface="Roboto" panose="02000000000000000000" pitchFamily="2" charset="0"/>
              </a:rPr>
              <a:t>Les fournisseurs numériques devraient suivre les bonnes pratiques des Principes directeurs pour la protection du consommateur des Nations Unies. </a:t>
            </a:r>
            <a:endParaRPr lang="en-US" sz="2400" dirty="0">
              <a:latin typeface="+mj-lt"/>
              <a:ea typeface="Roboto" panose="02000000000000000000" pitchFamily="2" charset="0"/>
              <a:cs typeface="Roboto" panose="02000000000000000000" pitchFamily="2" charset="0"/>
            </a:endParaRPr>
          </a:p>
        </p:txBody>
      </p:sp>
      <p:sp>
        <p:nvSpPr>
          <p:cNvPr id="9" name="Slide Number Placeholder 8"/>
          <p:cNvSpPr>
            <a:spLocks noGrp="1"/>
          </p:cNvSpPr>
          <p:nvPr>
            <p:ph type="sldNum" sz="quarter" idx="4294967295"/>
          </p:nvPr>
        </p:nvSpPr>
        <p:spPr>
          <a:xfrm>
            <a:off x="12638088" y="8863013"/>
            <a:ext cx="360362" cy="346075"/>
          </a:xfrm>
        </p:spPr>
        <p:txBody>
          <a:bodyPr/>
          <a:lstStyle/>
          <a:p>
            <a:fld id="{8DFF7C65-1947-4EE2-86A7-B5475E28478E}" type="slidenum">
              <a:rPr lang="en-GB" smtClean="0"/>
              <a:pPr/>
              <a:t>9</a:t>
            </a:fld>
            <a:endParaRPr lang="en-GB"/>
          </a:p>
        </p:txBody>
      </p:sp>
      <p:sp>
        <p:nvSpPr>
          <p:cNvPr id="12" name="Rectangle 11"/>
          <p:cNvSpPr/>
          <p:nvPr/>
        </p:nvSpPr>
        <p:spPr>
          <a:xfrm>
            <a:off x="1498565" y="8512994"/>
            <a:ext cx="2714644" cy="928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1857075" y="9013060"/>
            <a:ext cx="500066"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83A103CF-FD0C-45B6-A0FE-263752DDF9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8000" y="7786753"/>
            <a:ext cx="1938798" cy="1775945"/>
          </a:xfrm>
          <a:prstGeom prst="rect">
            <a:avLst/>
          </a:prstGeom>
        </p:spPr>
      </p:pic>
    </p:spTree>
    <p:custDataLst>
      <p:tags r:id="rId1"/>
    </p:custDataLst>
    <p:extLst>
      <p:ext uri="{BB962C8B-B14F-4D97-AF65-F5344CB8AC3E}">
        <p14:creationId xmlns:p14="http://schemas.microsoft.com/office/powerpoint/2010/main" val="8176336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1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th - CI">
      <a:dk1>
        <a:sysClr val="windowText" lastClr="000000"/>
      </a:dk1>
      <a:lt1>
        <a:sysClr val="window" lastClr="FFFFFF"/>
      </a:lt1>
      <a:dk2>
        <a:srgbClr val="FF5000"/>
      </a:dk2>
      <a:lt2>
        <a:srgbClr val="000000"/>
      </a:lt2>
      <a:accent1>
        <a:srgbClr val="737337"/>
      </a:accent1>
      <a:accent2>
        <a:srgbClr val="FFB919"/>
      </a:accent2>
      <a:accent3>
        <a:srgbClr val="910046"/>
      </a:accent3>
      <a:accent4>
        <a:srgbClr val="141E28"/>
      </a:accent4>
      <a:accent5>
        <a:srgbClr val="007396"/>
      </a:accent5>
      <a:accent6>
        <a:srgbClr val="AFC8C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2472</TotalTime>
  <Words>789</Words>
  <Application>Microsoft Office PowerPoint</Application>
  <PresentationFormat>Custom</PresentationFormat>
  <Paragraphs>71</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Franklin Gothic Medium</vt:lpstr>
      <vt:lpstr>Roboto</vt:lpstr>
      <vt:lpstr>Office Theme</vt:lpstr>
      <vt:lpstr>Journée internationale des droits des consommateurs 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Leela Williams</dc:creator>
  <cp:lastModifiedBy>Lucy Valsamidis</cp:lastModifiedBy>
  <cp:revision>221</cp:revision>
  <dcterms:created xsi:type="dcterms:W3CDTF">2017-02-06T11:32:41Z</dcterms:created>
  <dcterms:modified xsi:type="dcterms:W3CDTF">2018-02-15T15:29:10Z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B55D2704-1F76-4374-A10E-16A5DD7BAF5B</vt:lpwstr>
  </property>
  <property fmtid="{D5CDD505-2E9C-101B-9397-08002B2CF9AE}" pid="3" name="ArticulatePath">
    <vt:lpwstr>World Consumer Rights Day presentation (2)</vt:lpwstr>
  </property>
</Properties>
</file>